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ts val="57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chemeClr val="accent5">
            <a:hueOff val="-1800000"/>
            <a:lumOff val="-60000"/>
          </a:schemeClr>
        </a:solidFill>
        <a:effectLst/>
        <a:uFillTx/>
        <a:latin typeface="Lato Light"/>
        <a:ea typeface="Lato Light"/>
        <a:cs typeface="Lato Light"/>
        <a:sym typeface="Lato Light"/>
      </a:defRPr>
    </a:lvl1pPr>
    <a:lvl2pPr marL="0" marR="0" indent="0" algn="l" defTabSz="825500" rtl="0" fontAlgn="auto" latinLnBrk="0" hangingPunct="0">
      <a:lnSpc>
        <a:spcPts val="57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chemeClr val="accent5">
            <a:hueOff val="-1800000"/>
            <a:lumOff val="-60000"/>
          </a:schemeClr>
        </a:solidFill>
        <a:effectLst/>
        <a:uFillTx/>
        <a:latin typeface="Lato Light"/>
        <a:ea typeface="Lato Light"/>
        <a:cs typeface="Lato Light"/>
        <a:sym typeface="Lato Light"/>
      </a:defRPr>
    </a:lvl2pPr>
    <a:lvl3pPr marL="0" marR="0" indent="0" algn="l" defTabSz="825500" rtl="0" fontAlgn="auto" latinLnBrk="0" hangingPunct="0">
      <a:lnSpc>
        <a:spcPts val="57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chemeClr val="accent5">
            <a:hueOff val="-1800000"/>
            <a:lumOff val="-60000"/>
          </a:schemeClr>
        </a:solidFill>
        <a:effectLst/>
        <a:uFillTx/>
        <a:latin typeface="Lato Light"/>
        <a:ea typeface="Lato Light"/>
        <a:cs typeface="Lato Light"/>
        <a:sym typeface="Lato Light"/>
      </a:defRPr>
    </a:lvl3pPr>
    <a:lvl4pPr marL="0" marR="0" indent="0" algn="l" defTabSz="825500" rtl="0" fontAlgn="auto" latinLnBrk="0" hangingPunct="0">
      <a:lnSpc>
        <a:spcPts val="57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chemeClr val="accent5">
            <a:hueOff val="-1800000"/>
            <a:lumOff val="-60000"/>
          </a:schemeClr>
        </a:solidFill>
        <a:effectLst/>
        <a:uFillTx/>
        <a:latin typeface="Lato Light"/>
        <a:ea typeface="Lato Light"/>
        <a:cs typeface="Lato Light"/>
        <a:sym typeface="Lato Light"/>
      </a:defRPr>
    </a:lvl4pPr>
    <a:lvl5pPr marL="0" marR="0" indent="0" algn="l" defTabSz="825500" rtl="0" fontAlgn="auto" latinLnBrk="0" hangingPunct="0">
      <a:lnSpc>
        <a:spcPts val="57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chemeClr val="accent5">
            <a:hueOff val="-1800000"/>
            <a:lumOff val="-60000"/>
          </a:schemeClr>
        </a:solidFill>
        <a:effectLst/>
        <a:uFillTx/>
        <a:latin typeface="Lato Light"/>
        <a:ea typeface="Lato Light"/>
        <a:cs typeface="Lato Light"/>
        <a:sym typeface="Lato Light"/>
      </a:defRPr>
    </a:lvl5pPr>
    <a:lvl6pPr marL="0" marR="0" indent="0" algn="l" defTabSz="825500" rtl="0" fontAlgn="auto" latinLnBrk="0" hangingPunct="0">
      <a:lnSpc>
        <a:spcPts val="57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chemeClr val="accent5">
            <a:hueOff val="-1800000"/>
            <a:lumOff val="-60000"/>
          </a:schemeClr>
        </a:solidFill>
        <a:effectLst/>
        <a:uFillTx/>
        <a:latin typeface="Lato Light"/>
        <a:ea typeface="Lato Light"/>
        <a:cs typeface="Lato Light"/>
        <a:sym typeface="Lato Light"/>
      </a:defRPr>
    </a:lvl6pPr>
    <a:lvl7pPr marL="0" marR="0" indent="0" algn="l" defTabSz="825500" rtl="0" fontAlgn="auto" latinLnBrk="0" hangingPunct="0">
      <a:lnSpc>
        <a:spcPts val="57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chemeClr val="accent5">
            <a:hueOff val="-1800000"/>
            <a:lumOff val="-60000"/>
          </a:schemeClr>
        </a:solidFill>
        <a:effectLst/>
        <a:uFillTx/>
        <a:latin typeface="Lato Light"/>
        <a:ea typeface="Lato Light"/>
        <a:cs typeface="Lato Light"/>
        <a:sym typeface="Lato Light"/>
      </a:defRPr>
    </a:lvl7pPr>
    <a:lvl8pPr marL="0" marR="0" indent="0" algn="l" defTabSz="825500" rtl="0" fontAlgn="auto" latinLnBrk="0" hangingPunct="0">
      <a:lnSpc>
        <a:spcPts val="57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chemeClr val="accent5">
            <a:hueOff val="-1800000"/>
            <a:lumOff val="-60000"/>
          </a:schemeClr>
        </a:solidFill>
        <a:effectLst/>
        <a:uFillTx/>
        <a:latin typeface="Lato Light"/>
        <a:ea typeface="Lato Light"/>
        <a:cs typeface="Lato Light"/>
        <a:sym typeface="Lato Light"/>
      </a:defRPr>
    </a:lvl8pPr>
    <a:lvl9pPr marL="0" marR="0" indent="0" algn="l" defTabSz="825500" rtl="0" fontAlgn="auto" latinLnBrk="0" hangingPunct="0">
      <a:lnSpc>
        <a:spcPts val="57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chemeClr val="accent5">
            <a:hueOff val="-1800000"/>
            <a:lumOff val="-60000"/>
          </a:schemeClr>
        </a:solidFill>
        <a:effectLst/>
        <a:uFillTx/>
        <a:latin typeface="Lato Light"/>
        <a:ea typeface="Lato Light"/>
        <a:cs typeface="Lato Light"/>
        <a:sym typeface="Lato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ABF5AA36-8408-4925-A097-6BC2D8A42055}" styleName="">
    <a:tblBg/>
    <a:wholeTbl>
      <a:tcTxStyle b="off" i="off">
        <a:font>
          <a:latin typeface="Lato Light"/>
          <a:ea typeface="Lato Light"/>
          <a:cs typeface="Lato Light"/>
        </a:font>
        <a:schemeClr val="accent5">
          <a:hueOff val="-1800000"/>
          <a:lumOff val="-60000"/>
        </a:schemeClr>
      </a:tcTxStyle>
      <a:tcStyle>
        <a:tcBdr>
          <a:left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insideH>
          <a:insideV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insideV>
        </a:tcBdr>
        <a:fill>
          <a:solidFill>
            <a:srgbClr val="E4E4E4"/>
          </a:solidFill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ECDCF"/>
          </a:solidFill>
        </a:fill>
      </a:tcStyle>
    </a:firstCol>
    <a:lastRow>
      <a:tcTxStyle b="off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chemeClr val="accent4">
                  <a:hueOff val="-80922"/>
                  <a:satOff val="-22222"/>
                  <a:lumOff val="-5490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4">
                  <a:hueOff val="-80922"/>
                  <a:satOff val="-22222"/>
                  <a:lumOff val="-549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4">
                  <a:hueOff val="-80922"/>
                  <a:satOff val="-22222"/>
                  <a:lumOff val="-549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4">
                  <a:hueOff val="-80922"/>
                  <a:satOff val="-22222"/>
                  <a:lumOff val="-549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chemeClr val="accent4">
                  <a:hueOff val="-80922"/>
                  <a:satOff val="-22222"/>
                  <a:lumOff val="-5490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80922"/>
              <a:satOff val="-22222"/>
              <a:lumOff val="-5490"/>
            </a:schemeClr>
          </a:solidFill>
        </a:fill>
      </a:tcStyle>
    </a:firstRow>
  </a:tblStyle>
  <a:tblStyle styleId="{CCB04C1C-C4C4-4B44-AF3E-A04A7C897211}" styleName="">
    <a:tblBg/>
    <a:wholeTbl>
      <a:tcTxStyle b="off" i="off">
        <a:font>
          <a:latin typeface="Lato Light"/>
          <a:ea typeface="Lato Light"/>
          <a:cs typeface="Lato Light"/>
        </a:font>
        <a:srgbClr val="3333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Lato Light"/>
          <a:ea typeface="Lato Light"/>
          <a:cs typeface="Lato Light"/>
        </a:font>
        <a:schemeClr val="accent5">
          <a:hueOff val="-1800000"/>
          <a:lumOff val="-60000"/>
        </a:schemeClr>
      </a:tcTxStyle>
      <a:tcStyle>
        <a:tcBdr>
          <a:left>
            <a:ln w="38100" cap="flat">
              <a:solidFill>
                <a:schemeClr val="accent3">
                  <a:hueOff val="-89441"/>
                  <a:satOff val="-2700"/>
                  <a:lumOff val="-803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3">
                  <a:hueOff val="-89441"/>
                  <a:satOff val="-2700"/>
                  <a:lumOff val="-803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-3600000"/>
              <a:lumOff val="5490"/>
            </a:schemeClr>
          </a:solidFill>
        </a:fill>
      </a:tcStyle>
    </a:firstCol>
    <a:lastRow>
      <a:tcTxStyle b="on" i="off">
        <a:font>
          <a:latin typeface="Lato"/>
          <a:ea typeface="Lato"/>
          <a:cs typeface="Lato"/>
        </a:font>
        <a:schemeClr val="accent5">
          <a:hueOff val="-3600000"/>
          <a:lumOff val="549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chemeClr val="accent3">
                  <a:hueOff val="-89441"/>
                  <a:satOff val="-2700"/>
                  <a:lumOff val="-803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3">
                  <a:hueOff val="-89441"/>
                  <a:satOff val="-2700"/>
                  <a:lumOff val="-8039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6AAA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chemeClr val="accent3">
                  <a:hueOff val="-89441"/>
                  <a:satOff val="-2700"/>
                  <a:lumOff val="-803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3">
                  <a:hueOff val="-89441"/>
                  <a:satOff val="-2700"/>
                  <a:lumOff val="-8039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-89441"/>
              <a:satOff val="-2700"/>
              <a:lumOff val="-8039"/>
            </a:schemeClr>
          </a:solidFill>
        </a:fill>
      </a:tcStyle>
    </a:firstRow>
  </a:tblStyle>
  <a:tblStyle styleId="{C7BCF83B-201E-46C0-9CE8-D2F1C8CA6BAE}" styleName="">
    <a:tblBg/>
    <a:wholeTbl>
      <a:tcTxStyle b="off" i="off">
        <a:font>
          <a:latin typeface="Lato Light"/>
          <a:ea typeface="Lato Light"/>
          <a:cs typeface="Lato Light"/>
        </a:font>
        <a:schemeClr val="accent5">
          <a:hueOff val="-1800000"/>
          <a:lumOff val="-6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Lato Light"/>
          <a:ea typeface="Lato Light"/>
          <a:cs typeface="Lato Light"/>
        </a:font>
        <a:schemeClr val="accent5">
          <a:hueOff val="-1800000"/>
          <a:lumOff val="-60000"/>
        </a:schemeClr>
      </a:tcTxStyle>
      <a:tcStyle>
        <a:tcBdr>
          <a:left>
            <a:ln w="38100" cap="flat">
              <a:solidFill>
                <a:schemeClr val="accent1">
                  <a:hueOff val="200000"/>
                  <a:satOff val="-3055"/>
                  <a:lumOff val="-15098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1">
                  <a:hueOff val="200000"/>
                  <a:satOff val="-3055"/>
                  <a:lumOff val="-15098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-3600000"/>
              <a:lumOff val="5490"/>
            </a:schemeClr>
          </a:solidFill>
        </a:fill>
      </a:tcStyle>
    </a:firstCol>
    <a:lastRow>
      <a:tcTxStyle b="on" i="off">
        <a:font>
          <a:latin typeface="Lato"/>
          <a:ea typeface="Lato"/>
          <a:cs typeface="Lato"/>
        </a:font>
        <a:schemeClr val="accent5">
          <a:hueOff val="-3600000"/>
          <a:lumOff val="549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chemeClr val="accent1">
                  <a:hueOff val="200000"/>
                  <a:satOff val="-3055"/>
                  <a:lumOff val="-15098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1">
                  <a:hueOff val="200000"/>
                  <a:satOff val="-3055"/>
                  <a:lumOff val="-15098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6AAA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chemeClr val="accent1">
                  <a:hueOff val="200000"/>
                  <a:satOff val="-3055"/>
                  <a:lumOff val="-15098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1">
                  <a:hueOff val="200000"/>
                  <a:satOff val="-3055"/>
                  <a:lumOff val="-15098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00000"/>
              <a:satOff val="-3055"/>
              <a:lumOff val="-15098"/>
            </a:schemeClr>
          </a:solidFill>
        </a:fill>
      </a:tcStyle>
    </a:firstRow>
  </a:tblStyle>
  <a:tblStyle styleId="{806FBFD3-743D-4F4E-96EB-4DEC8F23FD52}" styleName="">
    <a:tblBg/>
    <a:wholeTbl>
      <a:tcTxStyle b="off" i="off">
        <a:font>
          <a:latin typeface="Lato Light"/>
          <a:ea typeface="Lato Light"/>
          <a:cs typeface="Lato Light"/>
        </a:font>
        <a:schemeClr val="accent5">
          <a:hueOff val="-1800000"/>
          <a:lumOff val="-6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Lato Light"/>
          <a:ea typeface="Lato Light"/>
          <a:cs typeface="Lato Light"/>
        </a:font>
        <a:schemeClr val="accent5">
          <a:hueOff val="-1800000"/>
          <a:lumOff val="-60000"/>
        </a:schemeClr>
      </a:tcTxStyle>
      <a:tcStyle>
        <a:tcBdr>
          <a:left>
            <a:ln w="38100" cap="flat">
              <a:solidFill>
                <a:schemeClr val="accent4">
                  <a:hueOff val="-80922"/>
                  <a:satOff val="-22222"/>
                  <a:lumOff val="-5490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4">
                  <a:hueOff val="-80922"/>
                  <a:satOff val="-22222"/>
                  <a:lumOff val="-5490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-3600000"/>
              <a:lumOff val="5490"/>
            </a:schemeClr>
          </a:solidFill>
        </a:fill>
      </a:tcStyle>
    </a:firstCol>
    <a:lastRow>
      <a:tcTxStyle b="on" i="off">
        <a:font>
          <a:latin typeface="Lato"/>
          <a:ea typeface="Lato"/>
          <a:cs typeface="Lato"/>
        </a:font>
        <a:schemeClr val="accent5">
          <a:hueOff val="-3600000"/>
          <a:lumOff val="549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chemeClr val="accent4">
                  <a:hueOff val="-80922"/>
                  <a:satOff val="-22222"/>
                  <a:lumOff val="-5490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4">
                  <a:hueOff val="-80922"/>
                  <a:satOff val="-22222"/>
                  <a:lumOff val="-549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6AAA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chemeClr val="accent4">
                  <a:hueOff val="-80922"/>
                  <a:satOff val="-22222"/>
                  <a:lumOff val="-5490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4">
                  <a:hueOff val="-80922"/>
                  <a:satOff val="-22222"/>
                  <a:lumOff val="-549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4">
              <a:hueOff val="-80922"/>
              <a:satOff val="-22222"/>
              <a:lumOff val="-5490"/>
            </a:schemeClr>
          </a:solidFill>
        </a:fill>
      </a:tcStyle>
    </a:firstRow>
  </a:tblStyle>
  <a:tblStyle styleId="{439BB36C-D039-40C0-8604-D3897649B6C7}" styleName="">
    <a:tblBg/>
    <a:wholeTbl>
      <a:tcTxStyle b="off" i="off">
        <a:font>
          <a:latin typeface="Lato Light"/>
          <a:ea typeface="Lato Light"/>
          <a:cs typeface="Lato Light"/>
        </a:font>
        <a:schemeClr val="accent5">
          <a:hueOff val="-1800000"/>
          <a:lumOff val="-6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Lato Light"/>
          <a:ea typeface="Lato Light"/>
          <a:cs typeface="Lato Light"/>
        </a:font>
        <a:schemeClr val="accent5">
          <a:hueOff val="-1800000"/>
          <a:lumOff val="-60000"/>
        </a:schemeClr>
      </a:tcTxStyle>
      <a:tcStyle>
        <a:tcBdr>
          <a:left>
            <a:ln w="38100" cap="flat">
              <a:solidFill>
                <a:schemeClr val="accent2">
                  <a:hueOff val="-96135"/>
                  <a:satOff val="4874"/>
                  <a:lumOff val="-1254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96135"/>
                  <a:satOff val="4874"/>
                  <a:lumOff val="-1254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-3600000"/>
              <a:lumOff val="5490"/>
            </a:schemeClr>
          </a:solidFill>
        </a:fill>
      </a:tcStyle>
    </a:firstCol>
    <a:lastRow>
      <a:tcTxStyle b="on" i="off">
        <a:font>
          <a:latin typeface="Lato"/>
          <a:ea typeface="Lato"/>
          <a:cs typeface="Lato"/>
        </a:font>
        <a:schemeClr val="accent5">
          <a:hueOff val="-3600000"/>
          <a:lumOff val="549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chemeClr val="accent2">
                  <a:hueOff val="-96135"/>
                  <a:satOff val="4874"/>
                  <a:lumOff val="-1254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96135"/>
                  <a:satOff val="4874"/>
                  <a:lumOff val="-12549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6AAA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chemeClr val="accent2">
                  <a:hueOff val="-96135"/>
                  <a:satOff val="4874"/>
                  <a:lumOff val="-1254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96135"/>
                  <a:satOff val="4874"/>
                  <a:lumOff val="-12549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hueOff val="-96135"/>
              <a:satOff val="4874"/>
              <a:lumOff val="-12549"/>
            </a:schemeClr>
          </a:solidFill>
        </a:fill>
      </a:tcStyle>
    </a:firstRow>
  </a:tblStyle>
  <a:tblStyle styleId="{FD373752-6F87-4248-B842-342CBA670A60}" styleName="">
    <a:tblBg/>
    <a:wholeTbl>
      <a:tcTxStyle b="off" i="off">
        <a:font>
          <a:latin typeface="Lato Light"/>
          <a:ea typeface="Lato Light"/>
          <a:cs typeface="Lato Light"/>
        </a:font>
        <a:srgbClr val="3333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chemeClr val="accent5"/>
              </a:solidFill>
              <a:prstDash val="solid"/>
              <a:miter lim="400000"/>
            </a:ln>
          </a:top>
          <a:bottom>
            <a:ln w="38100" cap="flat">
              <a:solidFill>
                <a:schemeClr val="accent5"/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Lato Light"/>
          <a:ea typeface="Lato Light"/>
          <a:cs typeface="Lato Light"/>
        </a:font>
        <a:schemeClr val="accent5">
          <a:hueOff val="-1800000"/>
          <a:lumOff val="-6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chemeClr val="accent5"/>
              </a:solidFill>
              <a:prstDash val="solid"/>
              <a:miter lim="400000"/>
            </a:ln>
          </a:top>
          <a:bottom>
            <a:ln w="38100" cap="flat">
              <a:solidFill>
                <a:schemeClr val="accent5"/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5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Lato"/>
          <a:ea typeface="Lato"/>
          <a:cs typeface="Lat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0CFD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89441"/>
                  <a:satOff val="-2700"/>
                  <a:lumOff val="-8039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-89441"/>
              <a:satOff val="-2700"/>
              <a:lumOff val="-8039"/>
            </a:schemeClr>
          </a:solidFill>
        </a:fill>
      </a:tcStyle>
    </a:firstRow>
  </a:tblStyle>
  <a:tblStyle styleId="{45E7515E-32C2-4606-B886-A193EE8DA030}" styleName="">
    <a:tblBg/>
    <a:wholeTbl>
      <a:tcTxStyle b="off" i="off">
        <a:font>
          <a:latin typeface="Lato Light"/>
          <a:ea typeface="Lato Light"/>
          <a:cs typeface="Lato Light"/>
        </a:font>
        <a:schemeClr val="accent5">
          <a:hueOff val="-1800000"/>
          <a:lumOff val="-6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chemeClr val="accent5"/>
              </a:solidFill>
              <a:prstDash val="solid"/>
              <a:miter lim="400000"/>
            </a:ln>
          </a:top>
          <a:bottom>
            <a:ln w="38100" cap="flat">
              <a:solidFill>
                <a:schemeClr val="accent5"/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Lato Light"/>
          <a:ea typeface="Lato Light"/>
          <a:cs typeface="Lato Light"/>
        </a:font>
        <a:schemeClr val="accent5">
          <a:hueOff val="-1800000"/>
          <a:lumOff val="-60000"/>
        </a:schemeClr>
      </a:tcTxStyle>
      <a:tcStyle>
        <a:tcBdr>
          <a:left>
            <a:ln w="38100" cap="flat">
              <a:solidFill>
                <a:schemeClr val="accent1">
                  <a:hueOff val="200000"/>
                  <a:satOff val="-3055"/>
                  <a:lumOff val="-15098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1">
                  <a:hueOff val="200000"/>
                  <a:satOff val="-3055"/>
                  <a:lumOff val="-15098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-3600000"/>
              <a:lumOff val="5490"/>
            </a:schemeClr>
          </a:solidFill>
        </a:fill>
      </a:tcStyle>
    </a:firstCol>
    <a:lastRow>
      <a:tcTxStyle b="on" i="off">
        <a:font>
          <a:latin typeface="Lato"/>
          <a:ea typeface="Lato"/>
          <a:cs typeface="Lato"/>
        </a:font>
        <a:schemeClr val="accent5">
          <a:hueOff val="-3600000"/>
          <a:lumOff val="549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chemeClr val="accent1">
                  <a:hueOff val="200000"/>
                  <a:satOff val="-3055"/>
                  <a:lumOff val="-15098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1">
                  <a:hueOff val="200000"/>
                  <a:satOff val="-3055"/>
                  <a:lumOff val="-15098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6AAA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chemeClr val="accent1">
                  <a:hueOff val="200000"/>
                  <a:satOff val="-3055"/>
                  <a:lumOff val="-15098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1">
                  <a:hueOff val="200000"/>
                  <a:satOff val="-3055"/>
                  <a:lumOff val="-15098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00000"/>
              <a:satOff val="-3055"/>
              <a:lumOff val="-15098"/>
            </a:schemeClr>
          </a:solidFill>
        </a:fill>
      </a:tcStyle>
    </a:firstRow>
  </a:tblStyle>
  <a:tblStyle styleId="{1026ED52-65C0-4FEC-B9BC-26ED1B557D98}" styleName="">
    <a:tblBg/>
    <a:wholeTbl>
      <a:tcTxStyle b="off" i="off">
        <a:font>
          <a:latin typeface="Lato Light"/>
          <a:ea typeface="Lato Light"/>
          <a:cs typeface="Lato Light"/>
        </a:font>
        <a:srgbClr val="3333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Lato Light"/>
          <a:ea typeface="Lato Light"/>
          <a:cs typeface="Lato Light"/>
        </a:font>
        <a:schemeClr val="accent5">
          <a:hueOff val="-1800000"/>
          <a:lumOff val="-6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Lato"/>
          <a:ea typeface="Lato"/>
          <a:cs typeface="Lat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0CFD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89441"/>
                  <a:satOff val="-2700"/>
                  <a:lumOff val="-8039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-89441"/>
              <a:satOff val="-2700"/>
              <a:lumOff val="-8039"/>
            </a:schemeClr>
          </a:solidFill>
        </a:fill>
      </a:tcStyle>
    </a:firstRow>
  </a:tblStyle>
  <a:tblStyle styleId="{D04DDB6A-0A15-495E-BF47-0456872BD9C2}" styleName="">
    <a:tblBg/>
    <a:wholeTbl>
      <a:tcTxStyle b="off" i="off">
        <a:font>
          <a:latin typeface="Lato Light"/>
          <a:ea typeface="Lato Light"/>
          <a:cs typeface="Lato Light"/>
        </a:font>
        <a:srgbClr val="3333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chemeClr val="accent5"/>
              </a:solidFill>
              <a:prstDash val="solid"/>
              <a:miter lim="400000"/>
            </a:ln>
          </a:top>
          <a:bottom>
            <a:ln w="38100" cap="flat">
              <a:solidFill>
                <a:schemeClr val="accent5"/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Lato Light"/>
          <a:ea typeface="Lato Light"/>
          <a:cs typeface="Lato Light"/>
        </a:font>
        <a:schemeClr val="accent5">
          <a:hueOff val="-1800000"/>
          <a:lumOff val="-6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chemeClr val="accent5"/>
              </a:solidFill>
              <a:prstDash val="solid"/>
              <a:miter lim="400000"/>
            </a:ln>
          </a:top>
          <a:bottom>
            <a:ln w="38100" cap="flat">
              <a:solidFill>
                <a:schemeClr val="accent5"/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5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Lato"/>
          <a:ea typeface="Lato"/>
          <a:cs typeface="Lat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0CFD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2">
                  <a:hueOff val="-96135"/>
                  <a:satOff val="4874"/>
                  <a:lumOff val="-12549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hueOff val="-96135"/>
              <a:satOff val="4874"/>
              <a:lumOff val="-12549"/>
            </a:schemeClr>
          </a:solidFill>
        </a:fill>
      </a:tcStyle>
    </a:firstRow>
  </a:tblStyle>
  <a:tblStyle styleId="{354CEE7D-1EFB-4527-A17C-752E6DEC09C0}" styleName="">
    <a:tblBg/>
    <a:wholeTbl>
      <a:tcTxStyle b="off" i="off">
        <a:font>
          <a:latin typeface="Lato Light"/>
          <a:ea typeface="Lato Light"/>
          <a:cs typeface="Lato Light"/>
        </a:font>
        <a:schemeClr val="accent5">
          <a:hueOff val="-1800000"/>
          <a:lumOff val="-60000"/>
        </a:schemeClr>
      </a:tcTxStyle>
      <a:tcStyle>
        <a:tcBdr>
          <a:left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right>
          <a:top>
            <a:ln w="762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top>
          <a:bottom>
            <a:ln w="762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bottom>
          <a:insideH>
            <a:ln w="762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insideH>
          <a:insideV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insideV>
        </a:tcBdr>
        <a:fill>
          <a:solidFill>
            <a:srgbClr val="F9F9F9"/>
          </a:solidFill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ECDCF"/>
          </a:solidFill>
        </a:fill>
      </a:tcStyle>
    </a:firstCol>
    <a:lastRow>
      <a:tcTxStyle b="off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chemeClr val="accent4">
                  <a:hueOff val="-80922"/>
                  <a:satOff val="-22222"/>
                  <a:lumOff val="-5490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4">
                  <a:hueOff val="-80922"/>
                  <a:satOff val="-22222"/>
                  <a:lumOff val="-5490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4">
                  <a:hueOff val="-80922"/>
                  <a:satOff val="-22222"/>
                  <a:lumOff val="-549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chemeClr val="accent4">
                  <a:hueOff val="-80922"/>
                  <a:satOff val="-22222"/>
                  <a:lumOff val="-5490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200000"/>
              <a:satOff val="-3055"/>
              <a:lumOff val="-15098"/>
            </a:schemeClr>
          </a:solidFill>
        </a:fill>
      </a:tcStyle>
    </a:firstRow>
  </a:tblStyle>
  <a:tblStyle styleId="{7C656CFB-F22D-4A82-9720-35D0DE795E69}" styleName="">
    <a:tblBg/>
    <a:wholeTbl>
      <a:tcTxStyle b="off" i="off">
        <a:font>
          <a:latin typeface="Lato Light"/>
          <a:ea typeface="Lato Light"/>
          <a:cs typeface="Lato Light"/>
        </a:font>
        <a:schemeClr val="accent5">
          <a:hueOff val="-1800000"/>
          <a:lumOff val="-6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762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top>
          <a:bottom>
            <a:ln w="762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bottom>
          <a:insideH>
            <a:ln w="762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9F9F9"/>
          </a:solidFill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Lato Light"/>
          <a:ea typeface="Lato Light"/>
          <a:cs typeface="Lato Light"/>
        </a:font>
        <a:schemeClr val="accent5">
          <a:hueOff val="-1800000"/>
          <a:lumOff val="-6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CBEB6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-3600000"/>
              <a:lumOff val="5490"/>
            </a:schemeClr>
          </a:solidFill>
        </a:fill>
      </a:tcStyle>
    </a:firstCol>
    <a:lastRow>
      <a:tcTxStyle b="on" i="off">
        <a:font>
          <a:latin typeface="Lato"/>
          <a:ea typeface="Lato"/>
          <a:cs typeface="Lato"/>
        </a:font>
        <a:schemeClr val="accent5">
          <a:hueOff val="-3600000"/>
          <a:lumOff val="549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5CBEB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6AAA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CBEB6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4">
              <a:hueOff val="-80922"/>
              <a:satOff val="-22222"/>
              <a:lumOff val="-5490"/>
            </a:schemeClr>
          </a:solidFill>
        </a:fill>
      </a:tcStyle>
    </a:firstRow>
  </a:tblStyle>
  <a:tblStyle styleId="{AF64A27B-0777-4779-8071-6EB57723FA4C}" styleName="">
    <a:tblBg/>
    <a:wholeTbl>
      <a:tcTxStyle b="off" i="off">
        <a:font>
          <a:latin typeface="Lato Light"/>
          <a:ea typeface="Lato Light"/>
          <a:cs typeface="Lato Light"/>
        </a:font>
        <a:schemeClr val="accent5">
          <a:hueOff val="-1800000"/>
          <a:lumOff val="-6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762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top>
          <a:bottom>
            <a:ln w="762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bottom>
          <a:insideH>
            <a:ln w="762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9F9F9"/>
          </a:solidFill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Lato Light"/>
          <a:ea typeface="Lato Light"/>
          <a:cs typeface="Lato Light"/>
        </a:font>
        <a:schemeClr val="accent5">
          <a:hueOff val="-1800000"/>
          <a:lumOff val="-6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CBEB6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-3600000"/>
              <a:lumOff val="5490"/>
            </a:schemeClr>
          </a:solidFill>
        </a:fill>
      </a:tcStyle>
    </a:firstCol>
    <a:lastRow>
      <a:tcTxStyle b="on" i="off">
        <a:font>
          <a:latin typeface="Lato"/>
          <a:ea typeface="Lato"/>
          <a:cs typeface="Lato"/>
        </a:font>
        <a:schemeClr val="accent5">
          <a:hueOff val="-3600000"/>
          <a:lumOff val="549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5CBEB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6AAA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CBEB6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-89441"/>
              <a:satOff val="-2700"/>
              <a:lumOff val="-8039"/>
            </a:schemeClr>
          </a:solidFill>
        </a:fill>
      </a:tcStyle>
    </a:firstRow>
  </a:tblStyle>
  <a:tblStyle styleId="{42656AAA-2871-4862-9702-8DB734AC8F92}" styleName="">
    <a:tblBg/>
    <a:wholeTbl>
      <a:tcTxStyle b="off" i="off">
        <a:font>
          <a:latin typeface="Lato Light"/>
          <a:ea typeface="Lato Light"/>
          <a:cs typeface="Lato Light"/>
        </a:font>
        <a:schemeClr val="accent5">
          <a:hueOff val="-1800000"/>
          <a:lumOff val="-6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762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top>
          <a:bottom>
            <a:ln w="762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bottom>
          <a:insideH>
            <a:ln w="76200" cap="flat">
              <a:solidFill>
                <a:schemeClr val="accent5">
                  <a:hueOff val="-3600000"/>
                  <a:lumOff val="549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9F9F9"/>
          </a:solidFill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Lato Light"/>
          <a:ea typeface="Lato Light"/>
          <a:cs typeface="Lato Light"/>
        </a:font>
        <a:schemeClr val="accent5">
          <a:hueOff val="-1800000"/>
          <a:lumOff val="-6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CBEB6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-3600000"/>
              <a:lumOff val="5490"/>
            </a:schemeClr>
          </a:solidFill>
        </a:fill>
      </a:tcStyle>
    </a:firstCol>
    <a:lastRow>
      <a:tcTxStyle b="on" i="off">
        <a:font>
          <a:latin typeface="Lato"/>
          <a:ea typeface="Lato"/>
          <a:cs typeface="Lato"/>
        </a:font>
        <a:schemeClr val="accent5">
          <a:hueOff val="-3600000"/>
          <a:lumOff val="549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5CBEB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6AAA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CBEB6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hueOff val="-96135"/>
              <a:satOff val="4874"/>
              <a:lumOff val="-12549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5" name="Shape 4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Intel(R) Xeon(R) CPU E3-1241 v3 @ 3.50GHz</a:t>
            </a:r>
            <a:endParaRPr sz="3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1" name="Shape 4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342900" defTabSz="914400">
              <a:lnSpc>
                <a:spcPct val="100000"/>
              </a:lnSpc>
              <a:buSzPct val="100000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Belastung des Servers</a:t>
            </a:r>
            <a:endParaRPr sz="3200"/>
          </a:p>
          <a:p>
            <a:pPr marL="457200" indent="-342900" defTabSz="914400">
              <a:lnSpc>
                <a:spcPct val="100000"/>
              </a:lnSpc>
              <a:buSzPct val="100000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Debugging durch Node-inspector</a:t>
            </a:r>
            <a:endParaRPr sz="3200"/>
          </a:p>
          <a:p>
            <a:pPr marL="457200" indent="-342900" defTabSz="914400">
              <a:lnSpc>
                <a:spcPct val="100000"/>
              </a:lnSpc>
              <a:buSzPct val="100000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Ermittlung der Auslastung </a:t>
            </a:r>
            <a:endParaRPr sz="3200"/>
          </a:p>
          <a:p>
            <a:pPr marL="457200" indent="-342900" defTabSz="914400">
              <a:lnSpc>
                <a:spcPct val="100000"/>
              </a:lnSpc>
              <a:buSzPct val="100000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Test System: Intel(R) Xeon(R) CPU E3-1241 v3 @ 3.50GHz</a:t>
            </a:r>
            <a:endParaRPr sz="3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6" name="Shape 4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342900" defTabSz="914400">
              <a:lnSpc>
                <a:spcPct val="100000"/>
              </a:lnSpc>
              <a:buSzPct val="100000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Latenz eines Gerätes wird erfasst</a:t>
            </a:r>
            <a:endParaRPr sz="3200"/>
          </a:p>
          <a:p>
            <a:pPr marL="457200" indent="-342900" defTabSz="914400">
              <a:lnSpc>
                <a:spcPct val="100000"/>
              </a:lnSpc>
              <a:buSzPct val="100000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Der Server wird immer stärker belastet</a:t>
            </a:r>
            <a:endParaRPr sz="3200"/>
          </a:p>
          <a:p>
            <a:pPr marL="457200" indent="-342900" defTabSz="914400">
              <a:lnSpc>
                <a:spcPct val="100000"/>
              </a:lnSpc>
              <a:buSzPct val="100000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Anstieg der Latenz bei Server Auslastung</a:t>
            </a:r>
            <a:endParaRPr sz="3200"/>
          </a:p>
          <a:p>
            <a:pPr marL="457200" indent="-342900" defTabSz="914400">
              <a:lnSpc>
                <a:spcPct val="100000"/>
              </a:lnSpc>
              <a:buSzPct val="100000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Mittlere Abweichung = Latenzschwankungen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8743156" y="-15082"/>
            <a:ext cx="15640844" cy="13731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9271" y="24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0F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914400">
              <a:lnSpc>
                <a:spcPct val="100000"/>
              </a:lnSpc>
              <a:defRPr b="1" sz="3200">
                <a:latin typeface="+mn-lt"/>
                <a:ea typeface="+mn-ea"/>
                <a:cs typeface="+mn-cs"/>
                <a:sym typeface="Aleo"/>
              </a:defRPr>
            </a:pPr>
          </a:p>
        </p:txBody>
      </p:sp>
      <p:grpSp>
        <p:nvGrpSpPr>
          <p:cNvPr id="15" name="Group 15"/>
          <p:cNvGrpSpPr/>
          <p:nvPr/>
        </p:nvGrpSpPr>
        <p:grpSpPr>
          <a:xfrm>
            <a:off x="17769033" y="8428627"/>
            <a:ext cx="3001860" cy="3001860"/>
            <a:chOff x="0" y="0"/>
            <a:chExt cx="3001859" cy="3001859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001860" cy="3001860"/>
            </a:xfrm>
            <a:prstGeom prst="ellipse">
              <a:avLst/>
            </a:prstGeom>
            <a:solidFill>
              <a:schemeClr val="accent2">
                <a:hueOff val="-96135"/>
                <a:satOff val="4874"/>
                <a:lumOff val="-1254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13" name="Shape 13"/>
            <p:cNvSpPr/>
            <p:nvPr/>
          </p:nvSpPr>
          <p:spPr>
            <a:xfrm>
              <a:off x="1182548" y="803527"/>
              <a:ext cx="1808587" cy="2135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1" h="21600" fill="norm" stroke="1" extrusionOk="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</a:path>
              </a:pathLst>
            </a:custGeom>
            <a:solidFill>
              <a:schemeClr val="accent2">
                <a:hueOff val="220347"/>
                <a:satOff val="4874"/>
                <a:lumOff val="-1254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14" name="Shape 14"/>
            <p:cNvSpPr/>
            <p:nvPr/>
          </p:nvSpPr>
          <p:spPr>
            <a:xfrm>
              <a:off x="454826" y="454826"/>
              <a:ext cx="2069464" cy="2069464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50391" y="8428627"/>
            <a:ext cx="3001860" cy="3001860"/>
            <a:chOff x="0" y="0"/>
            <a:chExt cx="3001859" cy="3001859"/>
          </a:xfrm>
        </p:grpSpPr>
        <p:sp>
          <p:nvSpPr>
            <p:cNvPr id="16" name="Shape 16"/>
            <p:cNvSpPr/>
            <p:nvPr/>
          </p:nvSpPr>
          <p:spPr>
            <a:xfrm>
              <a:off x="0" y="0"/>
              <a:ext cx="3001860" cy="3001860"/>
            </a:xfrm>
            <a:prstGeom prst="ellipse">
              <a:avLst/>
            </a:prstGeom>
            <a:solidFill>
              <a:schemeClr val="accent3">
                <a:hueOff val="-89441"/>
                <a:satOff val="-2700"/>
                <a:lumOff val="-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17" name="Shape 17"/>
            <p:cNvSpPr/>
            <p:nvPr/>
          </p:nvSpPr>
          <p:spPr>
            <a:xfrm>
              <a:off x="1182548" y="803527"/>
              <a:ext cx="1808587" cy="2135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1" h="21600" fill="norm" stroke="1" extrusionOk="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</a:path>
              </a:pathLst>
            </a:custGeom>
            <a:solidFill>
              <a:schemeClr val="accent3">
                <a:hueOff val="-246996"/>
                <a:satOff val="-18944"/>
                <a:lumOff val="-647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18" name="Shape 18"/>
            <p:cNvSpPr/>
            <p:nvPr/>
          </p:nvSpPr>
          <p:spPr>
            <a:xfrm>
              <a:off x="454826" y="454826"/>
              <a:ext cx="2069464" cy="2069464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331749" y="8428627"/>
            <a:ext cx="3001860" cy="3001860"/>
            <a:chOff x="0" y="0"/>
            <a:chExt cx="3001859" cy="3001859"/>
          </a:xfrm>
        </p:grpSpPr>
        <p:sp>
          <p:nvSpPr>
            <p:cNvPr id="20" name="Shape 20"/>
            <p:cNvSpPr/>
            <p:nvPr/>
          </p:nvSpPr>
          <p:spPr>
            <a:xfrm>
              <a:off x="0" y="0"/>
              <a:ext cx="3001860" cy="3001860"/>
            </a:xfrm>
            <a:prstGeom prst="ellipse">
              <a:avLst/>
            </a:prstGeom>
            <a:solidFill>
              <a:schemeClr val="accent4">
                <a:hueOff val="-80922"/>
                <a:satOff val="-22222"/>
                <a:lumOff val="-549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21" name="Shape 21"/>
            <p:cNvSpPr/>
            <p:nvPr/>
          </p:nvSpPr>
          <p:spPr>
            <a:xfrm>
              <a:off x="1182548" y="803527"/>
              <a:ext cx="1808587" cy="2135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1" h="21600" fill="norm" stroke="1" extrusionOk="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</a:path>
              </a:pathLst>
            </a:custGeom>
            <a:solidFill>
              <a:schemeClr val="accent4">
                <a:hueOff val="-178881"/>
                <a:satOff val="-33663"/>
                <a:lumOff val="-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22" name="Shape 22"/>
            <p:cNvSpPr/>
            <p:nvPr/>
          </p:nvSpPr>
          <p:spPr>
            <a:xfrm>
              <a:off x="454827" y="454826"/>
              <a:ext cx="2069463" cy="2069464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613108" y="8428627"/>
            <a:ext cx="3001860" cy="3001860"/>
            <a:chOff x="0" y="0"/>
            <a:chExt cx="3001859" cy="3001859"/>
          </a:xfrm>
        </p:grpSpPr>
        <p:sp>
          <p:nvSpPr>
            <p:cNvPr id="24" name="Shape 24"/>
            <p:cNvSpPr/>
            <p:nvPr/>
          </p:nvSpPr>
          <p:spPr>
            <a:xfrm>
              <a:off x="0" y="0"/>
              <a:ext cx="3001860" cy="3001860"/>
            </a:xfrm>
            <a:prstGeom prst="ellipse">
              <a:avLst/>
            </a:prstGeom>
            <a:solidFill>
              <a:schemeClr val="accent1">
                <a:hueOff val="200000"/>
                <a:satOff val="-3055"/>
                <a:lumOff val="-150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25" name="Shape 25"/>
            <p:cNvSpPr/>
            <p:nvPr/>
          </p:nvSpPr>
          <p:spPr>
            <a:xfrm>
              <a:off x="1182548" y="803527"/>
              <a:ext cx="1808587" cy="2135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1" h="21600" fill="norm" stroke="1" extrusionOk="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</a:path>
              </a:pathLst>
            </a:custGeom>
            <a:solidFill>
              <a:schemeClr val="accent1">
                <a:hueOff val="763636"/>
                <a:lumOff val="-2294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26" name="Shape 26"/>
            <p:cNvSpPr/>
            <p:nvPr/>
          </p:nvSpPr>
          <p:spPr>
            <a:xfrm>
              <a:off x="454826" y="454826"/>
              <a:ext cx="2069464" cy="2069464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</p:grpSp>
      <p:sp>
        <p:nvSpPr>
          <p:cNvPr id="28" name="Shape 28"/>
          <p:cNvSpPr/>
          <p:nvPr/>
        </p:nvSpPr>
        <p:spPr>
          <a:xfrm>
            <a:off x="7925638" y="5396309"/>
            <a:ext cx="8545424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 b="1" spc="679" sz="9700"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bright theme</a:t>
            </a:r>
          </a:p>
        </p:txBody>
      </p:sp>
      <p:sp>
        <p:nvSpPr>
          <p:cNvPr id="29" name="Shape 29"/>
          <p:cNvSpPr/>
          <p:nvPr/>
        </p:nvSpPr>
        <p:spPr>
          <a:xfrm>
            <a:off x="5830569" y="2151459"/>
            <a:ext cx="12735561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 b="1" sz="20000"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Pitch Deck</a:t>
            </a:r>
          </a:p>
        </p:txBody>
      </p:sp>
      <p:pic>
        <p:nvPicPr>
          <p:cNvPr id="30" name="droppedImage.pdf"/>
          <p:cNvPicPr>
            <a:picLocks noChangeAspect="1"/>
          </p:cNvPicPr>
          <p:nvPr/>
        </p:nvPicPr>
        <p:blipFill>
          <a:blip r:embed="rId2">
            <a:extLst/>
          </a:blip>
          <a:srcRect l="67810" t="0" r="0" b="0"/>
          <a:stretch>
            <a:fillRect/>
          </a:stretch>
        </p:blipFill>
        <p:spPr>
          <a:xfrm>
            <a:off x="21457590" y="464619"/>
            <a:ext cx="2316571" cy="23749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hape 31"/>
          <p:cNvSpPr/>
          <p:nvPr>
            <p:ph type="sldNum" sz="quarter" idx="2"/>
          </p:nvPr>
        </p:nvSpPr>
        <p:spPr>
          <a:xfrm>
            <a:off x="11956451" y="13010554"/>
            <a:ext cx="453239" cy="469901"/>
          </a:xfrm>
          <a:prstGeom prst="rect">
            <a:avLst/>
          </a:prstGeom>
        </p:spPr>
        <p:txBody>
          <a:bodyPr/>
          <a:lstStyle>
            <a:lvl1pPr defTabSz="584200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xfrm>
            <a:off x="1380859" y="844550"/>
            <a:ext cx="21622279" cy="15113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116" name="Shape 116"/>
          <p:cNvSpPr/>
          <p:nvPr/>
        </p:nvSpPr>
        <p:spPr>
          <a:xfrm>
            <a:off x="0" y="3835400"/>
            <a:ext cx="24371300" cy="4470399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lnSpc>
                <a:spcPct val="100000"/>
              </a:lnSpc>
              <a:defRPr b="1" sz="3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7" name="Shape 1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10083800"/>
            <a:ext cx="24384000" cy="3632200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914400">
              <a:lnSpc>
                <a:spcPct val="100000"/>
              </a:lnSpc>
              <a:defRPr b="1" sz="3200">
                <a:latin typeface="+mn-lt"/>
                <a:ea typeface="+mn-ea"/>
                <a:cs typeface="+mn-cs"/>
                <a:sym typeface="Aleo"/>
              </a:defRPr>
            </a:pPr>
          </a:p>
        </p:txBody>
      </p:sp>
      <p:sp>
        <p:nvSpPr>
          <p:cNvPr id="39" name="Shape 39"/>
          <p:cNvSpPr/>
          <p:nvPr>
            <p:ph type="sldNum" sz="quarter" idx="2"/>
          </p:nvPr>
        </p:nvSpPr>
        <p:spPr>
          <a:xfrm>
            <a:off x="11956451" y="13010554"/>
            <a:ext cx="453239" cy="469901"/>
          </a:xfrm>
          <a:prstGeom prst="rect">
            <a:avLst/>
          </a:prstGeom>
        </p:spPr>
        <p:txBody>
          <a:bodyPr/>
          <a:lstStyle>
            <a:lvl1pPr defTabSz="584200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xfrm>
            <a:off x="1380860" y="844550"/>
            <a:ext cx="21622281" cy="15113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defTabSz="825500">
              <a:defRPr>
                <a:solidFill>
                  <a:schemeClr val="accent5">
                    <a:hueOff val="-1800000"/>
                    <a:lumOff val="-60000"/>
                  </a:schemeClr>
                </a:solidFill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47" name="Shape 47"/>
          <p:cNvSpPr/>
          <p:nvPr>
            <p:ph type="sldNum" sz="quarter" idx="2"/>
          </p:nvPr>
        </p:nvSpPr>
        <p:spPr>
          <a:xfrm>
            <a:off x="11956451" y="13010554"/>
            <a:ext cx="453239" cy="469901"/>
          </a:xfrm>
          <a:prstGeom prst="rect">
            <a:avLst/>
          </a:prstGeom>
        </p:spPr>
        <p:txBody>
          <a:bodyPr/>
          <a:lstStyle>
            <a:lvl1pPr defTabSz="584200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8743156" y="-15082"/>
            <a:ext cx="15640844" cy="13731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9271" y="24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0F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914400">
              <a:lnSpc>
                <a:spcPct val="100000"/>
              </a:lnSpc>
              <a:defRPr b="1" sz="3200">
                <a:latin typeface="+mn-lt"/>
                <a:ea typeface="+mn-ea"/>
                <a:cs typeface="+mn-cs"/>
                <a:sym typeface="Aleo"/>
              </a:defRPr>
            </a:pPr>
          </a:p>
        </p:txBody>
      </p:sp>
      <p:sp>
        <p:nvSpPr>
          <p:cNvPr id="55" name="Shape 55"/>
          <p:cNvSpPr/>
          <p:nvPr>
            <p:ph type="body" sz="quarter" idx="13"/>
          </p:nvPr>
        </p:nvSpPr>
        <p:spPr>
          <a:xfrm>
            <a:off x="6144581" y="7799554"/>
            <a:ext cx="12092409" cy="1508106"/>
          </a:xfrm>
          <a:prstGeom prst="rect">
            <a:avLst/>
          </a:prstGeom>
        </p:spPr>
        <p:txBody>
          <a:bodyPr lIns="45719" tIns="45719" rIns="45719" bIns="45719">
            <a:normAutofit fontScale="100000" lnSpcReduction="0"/>
          </a:bodyPr>
          <a:lstStyle>
            <a:lvl1pPr defTabSz="825500">
              <a:defRPr>
                <a:solidFill>
                  <a:schemeClr val="accent5">
                    <a:hueOff val="-1800000"/>
                    <a:lumOff val="-60000"/>
                  </a:schemeClr>
                </a:solidFill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Timelines &amp; Planning</a:t>
            </a:r>
          </a:p>
        </p:txBody>
      </p:sp>
      <p:sp>
        <p:nvSpPr>
          <p:cNvPr id="56" name="Shape 56"/>
          <p:cNvSpPr/>
          <p:nvPr>
            <p:ph type="body" sz="quarter" idx="14"/>
          </p:nvPr>
        </p:nvSpPr>
        <p:spPr>
          <a:xfrm>
            <a:off x="9465005" y="9321948"/>
            <a:ext cx="4838701" cy="876301"/>
          </a:xfrm>
          <a:prstGeom prst="rect">
            <a:avLst/>
          </a:prstGeom>
        </p:spPr>
        <p:txBody>
          <a:bodyPr lIns="45719" tIns="45719" rIns="45719" bIns="45719">
            <a:normAutofit fontScale="100000" lnSpcReduction="0"/>
          </a:bodyPr>
          <a:lstStyle>
            <a:lvl1pPr algn="ctr" defTabSz="817244">
              <a:defRPr sz="4356">
                <a:solidFill>
                  <a:schemeClr val="accent5">
                    <a:hueOff val="-1800000"/>
                    <a:lumOff val="-60000"/>
                  </a:schemeClr>
                </a:solidFill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Pitch Deck Edition</a:t>
            </a:r>
          </a:p>
        </p:txBody>
      </p:sp>
      <p:sp>
        <p:nvSpPr>
          <p:cNvPr id="57" name="Shape 57"/>
          <p:cNvSpPr/>
          <p:nvPr>
            <p:ph type="sldNum" sz="quarter" idx="2"/>
          </p:nvPr>
        </p:nvSpPr>
        <p:spPr>
          <a:xfrm>
            <a:off x="11956451" y="13010554"/>
            <a:ext cx="453239" cy="469901"/>
          </a:xfrm>
          <a:prstGeom prst="rect">
            <a:avLst/>
          </a:prstGeom>
        </p:spPr>
        <p:txBody>
          <a:bodyPr/>
          <a:lstStyle>
            <a:lvl1pPr defTabSz="584200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xfrm>
            <a:off x="1380860" y="844550"/>
            <a:ext cx="21622278" cy="15113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defTabSz="825500">
              <a:defRPr>
                <a:solidFill>
                  <a:schemeClr val="accent5">
                    <a:hueOff val="-1800000"/>
                    <a:lumOff val="-60000"/>
                  </a:schemeClr>
                </a:solidFill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65" name="Shape 65"/>
          <p:cNvSpPr/>
          <p:nvPr/>
        </p:nvSpPr>
        <p:spPr>
          <a:xfrm>
            <a:off x="8743156" y="-15082"/>
            <a:ext cx="15640844" cy="13731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9271" y="24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0F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914400">
              <a:lnSpc>
                <a:spcPct val="100000"/>
              </a:lnSpc>
              <a:defRPr b="1" sz="3200">
                <a:latin typeface="+mn-lt"/>
                <a:ea typeface="+mn-ea"/>
                <a:cs typeface="+mn-cs"/>
                <a:sym typeface="Aleo"/>
              </a:defRPr>
            </a:pPr>
          </a:p>
        </p:txBody>
      </p:sp>
      <p:sp>
        <p:nvSpPr>
          <p:cNvPr id="66" name="Shape 66"/>
          <p:cNvSpPr/>
          <p:nvPr>
            <p:ph type="sldNum" sz="quarter" idx="2"/>
          </p:nvPr>
        </p:nvSpPr>
        <p:spPr>
          <a:xfrm>
            <a:off x="11956451" y="13010554"/>
            <a:ext cx="453239" cy="469901"/>
          </a:xfrm>
          <a:prstGeom prst="rect">
            <a:avLst/>
          </a:prstGeom>
        </p:spPr>
        <p:txBody>
          <a:bodyPr/>
          <a:lstStyle>
            <a:lvl1pPr defTabSz="584200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xfrm>
            <a:off x="1380860" y="844550"/>
            <a:ext cx="21622280" cy="15113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defTabSz="825500">
              <a:defRPr>
                <a:solidFill>
                  <a:schemeClr val="accent5">
                    <a:hueOff val="-1800000"/>
                    <a:lumOff val="-60000"/>
                  </a:schemeClr>
                </a:solidFill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74" name="Shape 74"/>
          <p:cNvSpPr/>
          <p:nvPr/>
        </p:nvSpPr>
        <p:spPr>
          <a:xfrm>
            <a:off x="0" y="10083800"/>
            <a:ext cx="24384000" cy="3632200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914400">
              <a:lnSpc>
                <a:spcPct val="100000"/>
              </a:lnSpc>
              <a:defRPr b="1" sz="3200">
                <a:latin typeface="+mn-lt"/>
                <a:ea typeface="+mn-ea"/>
                <a:cs typeface="+mn-cs"/>
                <a:sym typeface="Aleo"/>
              </a:defRPr>
            </a:pP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xfrm>
            <a:off x="11956451" y="13010554"/>
            <a:ext cx="453239" cy="469901"/>
          </a:xfrm>
          <a:prstGeom prst="rect">
            <a:avLst/>
          </a:prstGeom>
        </p:spPr>
        <p:txBody>
          <a:bodyPr/>
          <a:lstStyle>
            <a:lvl1pPr defTabSz="584200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xfrm>
            <a:off x="1380860" y="844550"/>
            <a:ext cx="21622280" cy="15113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defTabSz="825500">
              <a:defRPr>
                <a:solidFill>
                  <a:schemeClr val="accent5">
                    <a:hueOff val="-1800000"/>
                    <a:lumOff val="-60000"/>
                  </a:schemeClr>
                </a:solidFill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83" name="Shape 83"/>
          <p:cNvSpPr/>
          <p:nvPr/>
        </p:nvSpPr>
        <p:spPr>
          <a:xfrm>
            <a:off x="0" y="3835400"/>
            <a:ext cx="24371300" cy="4470400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914400">
              <a:lnSpc>
                <a:spcPct val="100000"/>
              </a:lnSpc>
              <a:defRPr b="1" sz="3200">
                <a:latin typeface="+mn-lt"/>
                <a:ea typeface="+mn-ea"/>
                <a:cs typeface="+mn-cs"/>
                <a:sym typeface="Aleo"/>
              </a:defRPr>
            </a:pP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xfrm>
            <a:off x="11956451" y="13010554"/>
            <a:ext cx="453239" cy="469901"/>
          </a:xfrm>
          <a:prstGeom prst="rect">
            <a:avLst/>
          </a:prstGeom>
        </p:spPr>
        <p:txBody>
          <a:bodyPr/>
          <a:lstStyle>
            <a:lvl1pPr defTabSz="584200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xfrm>
            <a:off x="1380860" y="844550"/>
            <a:ext cx="21622281" cy="15113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defTabSz="825500">
              <a:defRPr>
                <a:solidFill>
                  <a:schemeClr val="accent5">
                    <a:hueOff val="-1800000"/>
                    <a:lumOff val="-60000"/>
                  </a:schemeClr>
                </a:solidFill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92" name="Shape 92"/>
          <p:cNvSpPr/>
          <p:nvPr>
            <p:ph type="pic" idx="13"/>
          </p:nvPr>
        </p:nvSpPr>
        <p:spPr>
          <a:xfrm>
            <a:off x="12376150" y="-18109"/>
            <a:ext cx="12026900" cy="1373410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3" name="Shape 93"/>
          <p:cNvSpPr/>
          <p:nvPr>
            <p:ph type="sldNum" sz="quarter" idx="2"/>
          </p:nvPr>
        </p:nvSpPr>
        <p:spPr>
          <a:xfrm>
            <a:off x="11956451" y="13010554"/>
            <a:ext cx="453239" cy="469901"/>
          </a:xfrm>
          <a:prstGeom prst="rect">
            <a:avLst/>
          </a:prstGeom>
        </p:spPr>
        <p:txBody>
          <a:bodyPr/>
          <a:lstStyle>
            <a:lvl1pPr defTabSz="584200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Num" sz="quarter" idx="2"/>
          </p:nvPr>
        </p:nvSpPr>
        <p:spPr>
          <a:xfrm>
            <a:off x="11956451" y="13010554"/>
            <a:ext cx="453239" cy="469901"/>
          </a:xfrm>
          <a:prstGeom prst="rect">
            <a:avLst/>
          </a:prstGeom>
        </p:spPr>
        <p:txBody>
          <a:bodyPr/>
          <a:lstStyle>
            <a:lvl1pPr defTabSz="584200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380859" y="844550"/>
            <a:ext cx="21622282" cy="15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56450" y="13010553"/>
            <a:ext cx="453239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914400">
              <a:lnSpc>
                <a:spcPct val="100000"/>
              </a:lnSpc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200" u="none">
          <a:ln>
            <a:noFill/>
          </a:ln>
          <a:solidFill>
            <a:srgbClr val="4C4C4C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200" u="none">
          <a:ln>
            <a:noFill/>
          </a:ln>
          <a:solidFill>
            <a:srgbClr val="4C4C4C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200" u="none">
          <a:ln>
            <a:noFill/>
          </a:ln>
          <a:solidFill>
            <a:srgbClr val="4C4C4C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200" u="none">
          <a:ln>
            <a:noFill/>
          </a:ln>
          <a:solidFill>
            <a:srgbClr val="4C4C4C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200" u="none">
          <a:ln>
            <a:noFill/>
          </a:ln>
          <a:solidFill>
            <a:srgbClr val="4C4C4C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200" u="none">
          <a:ln>
            <a:noFill/>
          </a:ln>
          <a:solidFill>
            <a:srgbClr val="4C4C4C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200" u="none">
          <a:ln>
            <a:noFill/>
          </a:ln>
          <a:solidFill>
            <a:srgbClr val="4C4C4C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200" u="none">
          <a:ln>
            <a:noFill/>
          </a:ln>
          <a:solidFill>
            <a:srgbClr val="4C4C4C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200" u="none">
          <a:ln>
            <a:noFill/>
          </a:ln>
          <a:solidFill>
            <a:srgbClr val="4C4C4C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200" u="none">
          <a:ln>
            <a:noFill/>
          </a:ln>
          <a:solidFill>
            <a:srgbClr val="4C4C4C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200" u="none">
          <a:ln>
            <a:noFill/>
          </a:ln>
          <a:solidFill>
            <a:srgbClr val="4C4C4C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200" u="none">
          <a:ln>
            <a:noFill/>
          </a:ln>
          <a:solidFill>
            <a:srgbClr val="4C4C4C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200" u="none">
          <a:ln>
            <a:noFill/>
          </a:ln>
          <a:solidFill>
            <a:srgbClr val="4C4C4C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200" u="none">
          <a:ln>
            <a:noFill/>
          </a:ln>
          <a:solidFill>
            <a:srgbClr val="4C4C4C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200" u="none">
          <a:ln>
            <a:noFill/>
          </a:ln>
          <a:solidFill>
            <a:srgbClr val="4C4C4C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200" u="none">
          <a:ln>
            <a:noFill/>
          </a:ln>
          <a:solidFill>
            <a:srgbClr val="4C4C4C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200" u="none">
          <a:ln>
            <a:noFill/>
          </a:ln>
          <a:solidFill>
            <a:srgbClr val="4C4C4C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200" u="none">
          <a:ln>
            <a:noFill/>
          </a:ln>
          <a:solidFill>
            <a:srgbClr val="4C4C4C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2.png"/><Relationship Id="rId5" Type="http://schemas.openxmlformats.org/officeDocument/2006/relationships/image" Target="../media/image5.tif"/><Relationship Id="rId6" Type="http://schemas.openxmlformats.org/officeDocument/2006/relationships/image" Target="../media/image3.png"/><Relationship Id="rId7" Type="http://schemas.openxmlformats.org/officeDocument/2006/relationships/image" Target="../media/image6.tif"/><Relationship Id="rId8" Type="http://schemas.openxmlformats.org/officeDocument/2006/relationships/image" Target="../media/image7.tif"/><Relationship Id="rId9" Type="http://schemas.openxmlformats.org/officeDocument/2006/relationships/image" Target="../media/image8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5.png"/><Relationship Id="rId6" Type="http://schemas.openxmlformats.org/officeDocument/2006/relationships/image" Target="../media/image10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2708567" y="4389795"/>
            <a:ext cx="4692066" cy="23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lnSpc>
                <a:spcPct val="100000"/>
              </a:lnSpc>
              <a:defRPr b="1" sz="7400">
                <a:solidFill>
                  <a:srgbClr val="FFFFFF"/>
                </a:solidFill>
                <a:latin typeface="+mn-lt"/>
                <a:ea typeface="+mn-ea"/>
                <a:cs typeface="+mn-cs"/>
                <a:sym typeface="Aleo"/>
              </a:defRPr>
            </a:pPr>
            <a:r>
              <a:t>Your Logo</a:t>
            </a:r>
          </a:p>
          <a:p>
            <a:pPr algn="ctr">
              <a:lnSpc>
                <a:spcPct val="100000"/>
              </a:lnSpc>
              <a:defRPr b="1" sz="7400">
                <a:solidFill>
                  <a:srgbClr val="FFFFFF"/>
                </a:solidFill>
                <a:latin typeface="+mn-lt"/>
                <a:ea typeface="+mn-ea"/>
                <a:cs typeface="+mn-cs"/>
                <a:sym typeface="Aleo"/>
              </a:defRPr>
            </a:pPr>
            <a:r>
              <a:t>Here</a:t>
            </a:r>
          </a:p>
        </p:txBody>
      </p:sp>
      <p:sp>
        <p:nvSpPr>
          <p:cNvPr id="127" name="Shape 127"/>
          <p:cNvSpPr/>
          <p:nvPr/>
        </p:nvSpPr>
        <p:spPr>
          <a:xfrm>
            <a:off x="2092677" y="11557000"/>
            <a:ext cx="20706646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defRPr sz="3900"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Hannes Grothkopf | Christian Heinrichs | Dennis Richter | Ron Schiwkowksi | Michael Schleiss</a:t>
            </a:r>
          </a:p>
        </p:txBody>
      </p:sp>
      <p:sp>
        <p:nvSpPr>
          <p:cNvPr id="128" name="Shape 128"/>
          <p:cNvSpPr/>
          <p:nvPr/>
        </p:nvSpPr>
        <p:spPr>
          <a:xfrm>
            <a:off x="8762783" y="4846800"/>
            <a:ext cx="14790605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100000"/>
              </a:lnSpc>
              <a:defRPr b="1" sz="7000">
                <a:latin typeface="+mn-lt"/>
                <a:ea typeface="+mn-ea"/>
                <a:cs typeface="+mn-cs"/>
                <a:sym typeface="Aleo"/>
              </a:defRPr>
            </a:pPr>
            <a:r>
              <a:t>Smartphone Gamepad</a:t>
            </a:r>
          </a:p>
          <a:p>
            <a:pPr>
              <a:lnSpc>
                <a:spcPct val="100000"/>
              </a:lnSpc>
              <a:defRPr b="1" i="1" sz="6100">
                <a:latin typeface="Lato"/>
                <a:ea typeface="Lato"/>
                <a:cs typeface="Lato"/>
                <a:sym typeface="Lato"/>
              </a:defRPr>
            </a:pPr>
            <a:r>
              <a:t>API for using mobile devices as remote control</a:t>
            </a:r>
          </a:p>
        </p:txBody>
      </p:sp>
      <p:pic>
        <p:nvPicPr>
          <p:cNvPr id="12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425" y="2835955"/>
            <a:ext cx="8724350" cy="26173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4" name="Group 134"/>
          <p:cNvGrpSpPr/>
          <p:nvPr/>
        </p:nvGrpSpPr>
        <p:grpSpPr>
          <a:xfrm>
            <a:off x="2384674" y="5976905"/>
            <a:ext cx="5339852" cy="2215520"/>
            <a:chOff x="0" y="0"/>
            <a:chExt cx="5339850" cy="2215519"/>
          </a:xfrm>
        </p:grpSpPr>
        <p:pic>
          <p:nvPicPr>
            <p:cNvPr id="130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67851" cy="16605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23999" y="554930"/>
              <a:ext cx="767852" cy="1660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47999" y="554930"/>
              <a:ext cx="767852" cy="1660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3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72000" y="0"/>
              <a:ext cx="767851" cy="16605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xfrm>
            <a:off x="1380860" y="844550"/>
            <a:ext cx="21622280" cy="15113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/>
        </p:nvSpPr>
        <p:spPr>
          <a:xfrm>
            <a:off x="-1" y="0"/>
            <a:ext cx="24384003" cy="13716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400">
              <a:lnSpc>
                <a:spcPct val="100000"/>
              </a:lnSpc>
              <a:defRPr b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Aleo"/>
              </a:defRPr>
            </a:pPr>
          </a:p>
        </p:txBody>
      </p:sp>
      <p:grpSp>
        <p:nvGrpSpPr>
          <p:cNvPr id="248" name="Group 248"/>
          <p:cNvGrpSpPr/>
          <p:nvPr/>
        </p:nvGrpSpPr>
        <p:grpSpPr>
          <a:xfrm>
            <a:off x="10345098" y="3848099"/>
            <a:ext cx="3707452" cy="4279901"/>
            <a:chOff x="286698" y="0"/>
            <a:chExt cx="3707451" cy="4279900"/>
          </a:xfrm>
        </p:grpSpPr>
        <p:sp>
          <p:nvSpPr>
            <p:cNvPr id="245" name="Shape 245"/>
            <p:cNvSpPr/>
            <p:nvPr/>
          </p:nvSpPr>
          <p:spPr>
            <a:xfrm>
              <a:off x="286698" y="0"/>
              <a:ext cx="3706504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3">
                <a:hueOff val="-89441"/>
                <a:satOff val="-2700"/>
                <a:lumOff val="-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246" name="Shape 246"/>
            <p:cNvSpPr/>
            <p:nvPr/>
          </p:nvSpPr>
          <p:spPr>
            <a:xfrm>
              <a:off x="882650" y="1443549"/>
              <a:ext cx="3111500" cy="262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873" y="0"/>
                  </a:moveTo>
                  <a:lnTo>
                    <a:pt x="21600" y="4792"/>
                  </a:lnTo>
                  <a:lnTo>
                    <a:pt x="21600" y="14655"/>
                  </a:lnTo>
                  <a:lnTo>
                    <a:pt x="11241" y="21600"/>
                  </a:lnTo>
                  <a:lnTo>
                    <a:pt x="0" y="10765"/>
                  </a:lnTo>
                  <a:lnTo>
                    <a:pt x="7710" y="15974"/>
                  </a:lnTo>
                  <a:lnTo>
                    <a:pt x="15656" y="1034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chemeClr val="accent3">
                <a:hueOff val="-246996"/>
                <a:satOff val="-18944"/>
                <a:lumOff val="-647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247" name="Shape 247"/>
            <p:cNvSpPr/>
            <p:nvPr/>
          </p:nvSpPr>
          <p:spPr>
            <a:xfrm>
              <a:off x="951258" y="812800"/>
              <a:ext cx="2364684" cy="273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</p:grpSp>
      <p:sp>
        <p:nvSpPr>
          <p:cNvPr id="249" name="Shape 249"/>
          <p:cNvSpPr/>
          <p:nvPr/>
        </p:nvSpPr>
        <p:spPr>
          <a:xfrm>
            <a:off x="7645400" y="8128000"/>
            <a:ext cx="9105900" cy="15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ct val="100000"/>
              </a:lnSpc>
              <a:defRPr sz="9200">
                <a:solidFill>
                  <a:srgbClr val="FFFFFF"/>
                </a:solidFill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Funktionalitäten</a:t>
            </a:r>
          </a:p>
        </p:txBody>
      </p:sp>
      <p:sp>
        <p:nvSpPr>
          <p:cNvPr id="250" name="Shape 250"/>
          <p:cNvSpPr/>
          <p:nvPr/>
        </p:nvSpPr>
        <p:spPr>
          <a:xfrm>
            <a:off x="11461750" y="5511800"/>
            <a:ext cx="1460500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01" y="11003"/>
                </a:moveTo>
                <a:lnTo>
                  <a:pt x="8077" y="11003"/>
                </a:lnTo>
                <a:lnTo>
                  <a:pt x="8077" y="13471"/>
                </a:lnTo>
                <a:lnTo>
                  <a:pt x="9901" y="13471"/>
                </a:lnTo>
                <a:cubicBezTo>
                  <a:pt x="9901" y="13471"/>
                  <a:pt x="9901" y="11003"/>
                  <a:pt x="9901" y="11003"/>
                </a:cubicBezTo>
                <a:close/>
                <a:moveTo>
                  <a:pt x="7320" y="6637"/>
                </a:moveTo>
                <a:lnTo>
                  <a:pt x="5495" y="6637"/>
                </a:lnTo>
                <a:lnTo>
                  <a:pt x="5495" y="13471"/>
                </a:lnTo>
                <a:lnTo>
                  <a:pt x="7320" y="13471"/>
                </a:lnTo>
                <a:cubicBezTo>
                  <a:pt x="7320" y="13471"/>
                  <a:pt x="7320" y="6637"/>
                  <a:pt x="7320" y="6637"/>
                </a:cubicBezTo>
                <a:close/>
                <a:moveTo>
                  <a:pt x="4738" y="13471"/>
                </a:moveTo>
                <a:lnTo>
                  <a:pt x="2913" y="13471"/>
                </a:lnTo>
                <a:lnTo>
                  <a:pt x="2913" y="9004"/>
                </a:lnTo>
                <a:lnTo>
                  <a:pt x="4738" y="9004"/>
                </a:lnTo>
                <a:cubicBezTo>
                  <a:pt x="4738" y="9004"/>
                  <a:pt x="4738" y="13471"/>
                  <a:pt x="4738" y="13471"/>
                </a:cubicBezTo>
                <a:close/>
                <a:moveTo>
                  <a:pt x="10412" y="17792"/>
                </a:moveTo>
                <a:lnTo>
                  <a:pt x="0" y="17792"/>
                </a:lnTo>
                <a:lnTo>
                  <a:pt x="0" y="0"/>
                </a:lnTo>
                <a:lnTo>
                  <a:pt x="17542" y="0"/>
                </a:lnTo>
                <a:lnTo>
                  <a:pt x="17542" y="8207"/>
                </a:lnTo>
                <a:cubicBezTo>
                  <a:pt x="17011" y="7944"/>
                  <a:pt x="16438" y="7769"/>
                  <a:pt x="15839" y="7701"/>
                </a:cubicBezTo>
                <a:lnTo>
                  <a:pt x="15839" y="4241"/>
                </a:lnTo>
                <a:lnTo>
                  <a:pt x="1703" y="4241"/>
                </a:lnTo>
                <a:lnTo>
                  <a:pt x="1703" y="15843"/>
                </a:lnTo>
                <a:lnTo>
                  <a:pt x="9679" y="15843"/>
                </a:lnTo>
                <a:cubicBezTo>
                  <a:pt x="9831" y="16543"/>
                  <a:pt x="10081" y="17200"/>
                  <a:pt x="10412" y="17792"/>
                </a:cubicBezTo>
                <a:close/>
                <a:moveTo>
                  <a:pt x="15262" y="17256"/>
                </a:moveTo>
                <a:cubicBezTo>
                  <a:pt x="13817" y="17256"/>
                  <a:pt x="12641" y="15910"/>
                  <a:pt x="12641" y="14254"/>
                </a:cubicBezTo>
                <a:cubicBezTo>
                  <a:pt x="12641" y="12599"/>
                  <a:pt x="13817" y="11252"/>
                  <a:pt x="15262" y="11252"/>
                </a:cubicBezTo>
                <a:cubicBezTo>
                  <a:pt x="16708" y="11252"/>
                  <a:pt x="17885" y="12599"/>
                  <a:pt x="17885" y="14254"/>
                </a:cubicBezTo>
                <a:cubicBezTo>
                  <a:pt x="17885" y="15910"/>
                  <a:pt x="16708" y="17256"/>
                  <a:pt x="15262" y="17256"/>
                </a:cubicBezTo>
                <a:close/>
                <a:moveTo>
                  <a:pt x="18795" y="16811"/>
                </a:moveTo>
                <a:cubicBezTo>
                  <a:pt x="19205" y="16071"/>
                  <a:pt x="19443" y="15194"/>
                  <a:pt x="19443" y="14254"/>
                </a:cubicBezTo>
                <a:cubicBezTo>
                  <a:pt x="19443" y="11615"/>
                  <a:pt x="17567" y="9469"/>
                  <a:pt x="15262" y="9469"/>
                </a:cubicBezTo>
                <a:cubicBezTo>
                  <a:pt x="12957" y="9469"/>
                  <a:pt x="11082" y="11615"/>
                  <a:pt x="11082" y="14254"/>
                </a:cubicBezTo>
                <a:cubicBezTo>
                  <a:pt x="11082" y="16893"/>
                  <a:pt x="12957" y="19040"/>
                  <a:pt x="15262" y="19040"/>
                </a:cubicBezTo>
                <a:cubicBezTo>
                  <a:pt x="16042" y="19040"/>
                  <a:pt x="16773" y="18794"/>
                  <a:pt x="17398" y="18367"/>
                </a:cubicBezTo>
                <a:lnTo>
                  <a:pt x="20223" y="21600"/>
                </a:lnTo>
                <a:lnTo>
                  <a:pt x="21600" y="20023"/>
                </a:lnTo>
                <a:cubicBezTo>
                  <a:pt x="21600" y="20023"/>
                  <a:pt x="18795" y="16811"/>
                  <a:pt x="18795" y="1681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xfrm>
            <a:off x="1380859" y="844550"/>
            <a:ext cx="21622200" cy="15114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Funktionalitäten</a:t>
            </a:r>
          </a:p>
        </p:txBody>
      </p:sp>
      <p:sp>
        <p:nvSpPr>
          <p:cNvPr id="253" name="Shape 253"/>
          <p:cNvSpPr/>
          <p:nvPr/>
        </p:nvSpPr>
        <p:spPr>
          <a:xfrm>
            <a:off x="1422399" y="9017000"/>
            <a:ext cx="6057901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914400">
              <a:lnSpc>
                <a:spcPct val="150000"/>
              </a:lnSpc>
              <a:defRPr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Benutzermanagement</a:t>
            </a:r>
          </a:p>
        </p:txBody>
      </p:sp>
      <p:sp>
        <p:nvSpPr>
          <p:cNvPr id="254" name="Shape 254"/>
          <p:cNvSpPr/>
          <p:nvPr/>
        </p:nvSpPr>
        <p:spPr>
          <a:xfrm>
            <a:off x="14617700" y="5060950"/>
            <a:ext cx="6057900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914400">
              <a:lnSpc>
                <a:spcPct val="150000"/>
              </a:lnSpc>
              <a:defRPr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Sensorauswertung</a:t>
            </a:r>
          </a:p>
        </p:txBody>
      </p:sp>
      <p:sp>
        <p:nvSpPr>
          <p:cNvPr id="255" name="Shape 255"/>
          <p:cNvSpPr/>
          <p:nvPr/>
        </p:nvSpPr>
        <p:spPr>
          <a:xfrm>
            <a:off x="11137900" y="4876800"/>
            <a:ext cx="2006672" cy="182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92" h="21600" fill="norm" stroke="1" extrusionOk="0">
                <a:moveTo>
                  <a:pt x="14073" y="8879"/>
                </a:moveTo>
                <a:cubicBezTo>
                  <a:pt x="14577" y="8879"/>
                  <a:pt x="14833" y="9580"/>
                  <a:pt x="14833" y="10908"/>
                </a:cubicBezTo>
                <a:cubicBezTo>
                  <a:pt x="14833" y="12274"/>
                  <a:pt x="14568" y="12956"/>
                  <a:pt x="14081" y="12956"/>
                </a:cubicBezTo>
                <a:cubicBezTo>
                  <a:pt x="13603" y="12956"/>
                  <a:pt x="13306" y="12301"/>
                  <a:pt x="13306" y="10927"/>
                </a:cubicBezTo>
                <a:cubicBezTo>
                  <a:pt x="13306" y="9525"/>
                  <a:pt x="13619" y="8879"/>
                  <a:pt x="14073" y="8879"/>
                </a:cubicBezTo>
                <a:close/>
                <a:moveTo>
                  <a:pt x="14090" y="7818"/>
                </a:moveTo>
                <a:cubicBezTo>
                  <a:pt x="12703" y="7818"/>
                  <a:pt x="12051" y="9183"/>
                  <a:pt x="12051" y="10927"/>
                </a:cubicBezTo>
                <a:cubicBezTo>
                  <a:pt x="12059" y="12624"/>
                  <a:pt x="12670" y="14017"/>
                  <a:pt x="14057" y="14017"/>
                </a:cubicBezTo>
                <a:cubicBezTo>
                  <a:pt x="15419" y="14017"/>
                  <a:pt x="16087" y="12735"/>
                  <a:pt x="16087" y="10890"/>
                </a:cubicBezTo>
                <a:cubicBezTo>
                  <a:pt x="16087" y="9248"/>
                  <a:pt x="15518" y="7818"/>
                  <a:pt x="14090" y="7818"/>
                </a:cubicBezTo>
                <a:close/>
                <a:moveTo>
                  <a:pt x="7511" y="13602"/>
                </a:moveTo>
                <a:cubicBezTo>
                  <a:pt x="7824" y="13814"/>
                  <a:pt x="8410" y="14017"/>
                  <a:pt x="9104" y="14017"/>
                </a:cubicBezTo>
                <a:cubicBezTo>
                  <a:pt x="10466" y="14017"/>
                  <a:pt x="11300" y="13242"/>
                  <a:pt x="11300" y="12191"/>
                </a:cubicBezTo>
                <a:cubicBezTo>
                  <a:pt x="11300" y="11397"/>
                  <a:pt x="10780" y="10853"/>
                  <a:pt x="10136" y="10724"/>
                </a:cubicBezTo>
                <a:lnTo>
                  <a:pt x="10136" y="10705"/>
                </a:lnTo>
                <a:cubicBezTo>
                  <a:pt x="10796" y="10456"/>
                  <a:pt x="11118" y="9949"/>
                  <a:pt x="11118" y="9313"/>
                </a:cubicBezTo>
                <a:cubicBezTo>
                  <a:pt x="11118" y="8491"/>
                  <a:pt x="10482" y="7818"/>
                  <a:pt x="9344" y="7818"/>
                </a:cubicBezTo>
                <a:cubicBezTo>
                  <a:pt x="8642" y="7818"/>
                  <a:pt x="8006" y="8040"/>
                  <a:pt x="7684" y="8270"/>
                </a:cubicBezTo>
                <a:lnTo>
                  <a:pt x="7940" y="9285"/>
                </a:lnTo>
                <a:cubicBezTo>
                  <a:pt x="8154" y="9137"/>
                  <a:pt x="8617" y="8925"/>
                  <a:pt x="9054" y="8925"/>
                </a:cubicBezTo>
                <a:cubicBezTo>
                  <a:pt x="9591" y="8925"/>
                  <a:pt x="9847" y="9192"/>
                  <a:pt x="9847" y="9552"/>
                </a:cubicBezTo>
                <a:cubicBezTo>
                  <a:pt x="9847" y="10059"/>
                  <a:pt x="9319" y="10244"/>
                  <a:pt x="8898" y="10244"/>
                </a:cubicBezTo>
                <a:lnTo>
                  <a:pt x="8402" y="10244"/>
                </a:lnTo>
                <a:lnTo>
                  <a:pt x="8402" y="11250"/>
                </a:lnTo>
                <a:lnTo>
                  <a:pt x="8914" y="11250"/>
                </a:lnTo>
                <a:cubicBezTo>
                  <a:pt x="9467" y="11250"/>
                  <a:pt x="9996" y="11517"/>
                  <a:pt x="9996" y="12117"/>
                </a:cubicBezTo>
                <a:cubicBezTo>
                  <a:pt x="9996" y="12559"/>
                  <a:pt x="9665" y="12910"/>
                  <a:pt x="9013" y="12910"/>
                </a:cubicBezTo>
                <a:cubicBezTo>
                  <a:pt x="8501" y="12910"/>
                  <a:pt x="7990" y="12680"/>
                  <a:pt x="7766" y="12541"/>
                </a:cubicBezTo>
                <a:cubicBezTo>
                  <a:pt x="7766" y="12541"/>
                  <a:pt x="7511" y="13602"/>
                  <a:pt x="7511" y="13602"/>
                </a:cubicBezTo>
                <a:close/>
                <a:moveTo>
                  <a:pt x="17281" y="2121"/>
                </a:moveTo>
                <a:cubicBezTo>
                  <a:pt x="16665" y="1612"/>
                  <a:pt x="15998" y="1186"/>
                  <a:pt x="15292" y="853"/>
                </a:cubicBezTo>
                <a:lnTo>
                  <a:pt x="14669" y="2839"/>
                </a:lnTo>
                <a:cubicBezTo>
                  <a:pt x="15157" y="3079"/>
                  <a:pt x="15622" y="3374"/>
                  <a:pt x="16056" y="3721"/>
                </a:cubicBezTo>
                <a:cubicBezTo>
                  <a:pt x="16056" y="3721"/>
                  <a:pt x="17281" y="2121"/>
                  <a:pt x="17281" y="2121"/>
                </a:cubicBezTo>
                <a:close/>
                <a:moveTo>
                  <a:pt x="7524" y="3335"/>
                </a:moveTo>
                <a:lnTo>
                  <a:pt x="6402" y="1643"/>
                </a:lnTo>
                <a:cubicBezTo>
                  <a:pt x="5785" y="2074"/>
                  <a:pt x="5210" y="2583"/>
                  <a:pt x="4692" y="3162"/>
                </a:cubicBezTo>
                <a:lnTo>
                  <a:pt x="6020" y="4646"/>
                </a:lnTo>
                <a:cubicBezTo>
                  <a:pt x="6473" y="4140"/>
                  <a:pt x="6978" y="3700"/>
                  <a:pt x="7524" y="3335"/>
                </a:cubicBezTo>
                <a:close/>
                <a:moveTo>
                  <a:pt x="10225" y="98"/>
                </a:moveTo>
                <a:cubicBezTo>
                  <a:pt x="9334" y="233"/>
                  <a:pt x="8472" y="506"/>
                  <a:pt x="7661" y="901"/>
                </a:cubicBezTo>
                <a:lnTo>
                  <a:pt x="8816" y="2643"/>
                </a:lnTo>
                <a:cubicBezTo>
                  <a:pt x="9270" y="2454"/>
                  <a:pt x="9741" y="2312"/>
                  <a:pt x="10225" y="2220"/>
                </a:cubicBezTo>
                <a:cubicBezTo>
                  <a:pt x="10225" y="2220"/>
                  <a:pt x="10225" y="98"/>
                  <a:pt x="10225" y="98"/>
                </a:cubicBezTo>
                <a:close/>
                <a:moveTo>
                  <a:pt x="13960" y="347"/>
                </a:moveTo>
                <a:cubicBezTo>
                  <a:pt x="13208" y="128"/>
                  <a:pt x="12427" y="10"/>
                  <a:pt x="11632" y="0"/>
                </a:cubicBezTo>
                <a:lnTo>
                  <a:pt x="11632" y="2100"/>
                </a:lnTo>
                <a:cubicBezTo>
                  <a:pt x="12213" y="2108"/>
                  <a:pt x="12784" y="2189"/>
                  <a:pt x="13336" y="2336"/>
                </a:cubicBezTo>
                <a:cubicBezTo>
                  <a:pt x="13336" y="2336"/>
                  <a:pt x="13960" y="347"/>
                  <a:pt x="13960" y="347"/>
                </a:cubicBezTo>
                <a:close/>
                <a:moveTo>
                  <a:pt x="18348" y="3147"/>
                </a:moveTo>
                <a:lnTo>
                  <a:pt x="17122" y="4748"/>
                </a:lnTo>
                <a:cubicBezTo>
                  <a:pt x="17471" y="5151"/>
                  <a:pt x="17787" y="5594"/>
                  <a:pt x="18064" y="6073"/>
                </a:cubicBezTo>
                <a:lnTo>
                  <a:pt x="19783" y="5184"/>
                </a:lnTo>
                <a:cubicBezTo>
                  <a:pt x="19375" y="4434"/>
                  <a:pt x="18891" y="3752"/>
                  <a:pt x="18348" y="3147"/>
                </a:cubicBezTo>
                <a:close/>
                <a:moveTo>
                  <a:pt x="20425" y="6585"/>
                </a:moveTo>
                <a:cubicBezTo>
                  <a:pt x="21600" y="9681"/>
                  <a:pt x="21425" y="13244"/>
                  <a:pt x="19897" y="16200"/>
                </a:cubicBezTo>
                <a:cubicBezTo>
                  <a:pt x="18171" y="19542"/>
                  <a:pt x="14980" y="21600"/>
                  <a:pt x="11527" y="21600"/>
                </a:cubicBezTo>
                <a:cubicBezTo>
                  <a:pt x="8073" y="21600"/>
                  <a:pt x="4883" y="19542"/>
                  <a:pt x="3156" y="16200"/>
                </a:cubicBezTo>
                <a:cubicBezTo>
                  <a:pt x="2299" y="14540"/>
                  <a:pt x="1867" y="12689"/>
                  <a:pt x="1861" y="10837"/>
                </a:cubicBezTo>
                <a:lnTo>
                  <a:pt x="0" y="10837"/>
                </a:lnTo>
                <a:lnTo>
                  <a:pt x="2829" y="6450"/>
                </a:lnTo>
                <a:lnTo>
                  <a:pt x="5647" y="10837"/>
                </a:lnTo>
                <a:lnTo>
                  <a:pt x="3739" y="10837"/>
                </a:lnTo>
                <a:cubicBezTo>
                  <a:pt x="3745" y="12327"/>
                  <a:pt x="4092" y="13816"/>
                  <a:pt x="4782" y="15151"/>
                </a:cubicBezTo>
                <a:cubicBezTo>
                  <a:pt x="6173" y="17843"/>
                  <a:pt x="8744" y="19502"/>
                  <a:pt x="11527" y="19502"/>
                </a:cubicBezTo>
                <a:cubicBezTo>
                  <a:pt x="14309" y="19502"/>
                  <a:pt x="16880" y="17843"/>
                  <a:pt x="18271" y="15151"/>
                </a:cubicBezTo>
                <a:cubicBezTo>
                  <a:pt x="19492" y="12789"/>
                  <a:pt x="19641" y="9946"/>
                  <a:pt x="18720" y="7466"/>
                </a:cubicBezTo>
                <a:cubicBezTo>
                  <a:pt x="18720" y="7466"/>
                  <a:pt x="20425" y="6585"/>
                  <a:pt x="20425" y="658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lnSpc>
                <a:spcPct val="100000"/>
              </a:lnSpc>
              <a:defRPr sz="30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pPr>
          </a:p>
        </p:txBody>
      </p:sp>
      <p:sp>
        <p:nvSpPr>
          <p:cNvPr id="256" name="Shape 256"/>
          <p:cNvSpPr/>
          <p:nvPr/>
        </p:nvSpPr>
        <p:spPr>
          <a:xfrm>
            <a:off x="13315950" y="8509000"/>
            <a:ext cx="2171700" cy="2171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522" y="5291"/>
                </a:moveTo>
                <a:cubicBezTo>
                  <a:pt x="9558" y="5275"/>
                  <a:pt x="9592" y="5254"/>
                  <a:pt x="9630" y="5244"/>
                </a:cubicBezTo>
                <a:cubicBezTo>
                  <a:pt x="9630" y="5243"/>
                  <a:pt x="9630" y="5243"/>
                  <a:pt x="9631" y="5243"/>
                </a:cubicBezTo>
                <a:cubicBezTo>
                  <a:pt x="9683" y="5229"/>
                  <a:pt x="9729" y="5243"/>
                  <a:pt x="9745" y="5223"/>
                </a:cubicBezTo>
                <a:cubicBezTo>
                  <a:pt x="9760" y="5203"/>
                  <a:pt x="9787" y="5168"/>
                  <a:pt x="9799" y="5140"/>
                </a:cubicBezTo>
                <a:cubicBezTo>
                  <a:pt x="9805" y="5125"/>
                  <a:pt x="9790" y="5105"/>
                  <a:pt x="9809" y="5095"/>
                </a:cubicBezTo>
                <a:cubicBezTo>
                  <a:pt x="9830" y="5083"/>
                  <a:pt x="9811" y="5061"/>
                  <a:pt x="9817" y="5045"/>
                </a:cubicBezTo>
                <a:cubicBezTo>
                  <a:pt x="9831" y="5001"/>
                  <a:pt x="9841" y="5000"/>
                  <a:pt x="9858" y="4998"/>
                </a:cubicBezTo>
                <a:cubicBezTo>
                  <a:pt x="9875" y="4995"/>
                  <a:pt x="9890" y="4993"/>
                  <a:pt x="9896" y="4985"/>
                </a:cubicBezTo>
                <a:cubicBezTo>
                  <a:pt x="9923" y="4944"/>
                  <a:pt x="9827" y="4829"/>
                  <a:pt x="9767" y="4844"/>
                </a:cubicBezTo>
                <a:cubicBezTo>
                  <a:pt x="9705" y="4861"/>
                  <a:pt x="9655" y="4951"/>
                  <a:pt x="9634" y="4950"/>
                </a:cubicBezTo>
                <a:cubicBezTo>
                  <a:pt x="9607" y="4949"/>
                  <a:pt x="9595" y="4948"/>
                  <a:pt x="9578" y="4962"/>
                </a:cubicBezTo>
                <a:cubicBezTo>
                  <a:pt x="9564" y="4972"/>
                  <a:pt x="9562" y="4990"/>
                  <a:pt x="9552" y="5002"/>
                </a:cubicBezTo>
                <a:cubicBezTo>
                  <a:pt x="9540" y="5018"/>
                  <a:pt x="9525" y="5030"/>
                  <a:pt x="9512" y="5045"/>
                </a:cubicBezTo>
                <a:cubicBezTo>
                  <a:pt x="9502" y="5058"/>
                  <a:pt x="9499" y="5069"/>
                  <a:pt x="9513" y="5081"/>
                </a:cubicBezTo>
                <a:cubicBezTo>
                  <a:pt x="9523" y="5090"/>
                  <a:pt x="9529" y="5096"/>
                  <a:pt x="9498" y="5136"/>
                </a:cubicBezTo>
                <a:cubicBezTo>
                  <a:pt x="9473" y="5169"/>
                  <a:pt x="9430" y="5186"/>
                  <a:pt x="9412" y="5227"/>
                </a:cubicBezTo>
                <a:cubicBezTo>
                  <a:pt x="9406" y="5242"/>
                  <a:pt x="9407" y="5271"/>
                  <a:pt x="9409" y="5283"/>
                </a:cubicBezTo>
                <a:cubicBezTo>
                  <a:pt x="9417" y="5325"/>
                  <a:pt x="9483" y="5308"/>
                  <a:pt x="9522" y="5291"/>
                </a:cubicBezTo>
                <a:close/>
                <a:moveTo>
                  <a:pt x="19445" y="10800"/>
                </a:moveTo>
                <a:cubicBezTo>
                  <a:pt x="19445" y="9905"/>
                  <a:pt x="19291" y="9000"/>
                  <a:pt x="19134" y="8522"/>
                </a:cubicBezTo>
                <a:cubicBezTo>
                  <a:pt x="19085" y="8372"/>
                  <a:pt x="18972" y="8252"/>
                  <a:pt x="18825" y="8195"/>
                </a:cubicBezTo>
                <a:cubicBezTo>
                  <a:pt x="18678" y="8138"/>
                  <a:pt x="18513" y="8150"/>
                  <a:pt x="18376" y="8228"/>
                </a:cubicBezTo>
                <a:cubicBezTo>
                  <a:pt x="18029" y="8424"/>
                  <a:pt x="18040" y="8449"/>
                  <a:pt x="17919" y="8443"/>
                </a:cubicBezTo>
                <a:cubicBezTo>
                  <a:pt x="17864" y="8440"/>
                  <a:pt x="17616" y="8605"/>
                  <a:pt x="17527" y="8416"/>
                </a:cubicBezTo>
                <a:cubicBezTo>
                  <a:pt x="17510" y="8380"/>
                  <a:pt x="17423" y="8220"/>
                  <a:pt x="17302" y="8441"/>
                </a:cubicBezTo>
                <a:cubicBezTo>
                  <a:pt x="17269" y="8501"/>
                  <a:pt x="17090" y="8456"/>
                  <a:pt x="17031" y="8423"/>
                </a:cubicBezTo>
                <a:cubicBezTo>
                  <a:pt x="16857" y="8325"/>
                  <a:pt x="16642" y="8098"/>
                  <a:pt x="16589" y="8041"/>
                </a:cubicBezTo>
                <a:lnTo>
                  <a:pt x="16588" y="8041"/>
                </a:lnTo>
                <a:cubicBezTo>
                  <a:pt x="16529" y="7972"/>
                  <a:pt x="16357" y="8067"/>
                  <a:pt x="16483" y="8255"/>
                </a:cubicBezTo>
                <a:cubicBezTo>
                  <a:pt x="16907" y="8887"/>
                  <a:pt x="16982" y="8892"/>
                  <a:pt x="17102" y="8955"/>
                </a:cubicBezTo>
                <a:cubicBezTo>
                  <a:pt x="17102" y="8955"/>
                  <a:pt x="17102" y="8955"/>
                  <a:pt x="17102" y="8955"/>
                </a:cubicBezTo>
                <a:cubicBezTo>
                  <a:pt x="17159" y="8913"/>
                  <a:pt x="17150" y="8899"/>
                  <a:pt x="17224" y="8889"/>
                </a:cubicBezTo>
                <a:cubicBezTo>
                  <a:pt x="17270" y="8882"/>
                  <a:pt x="17309" y="8854"/>
                  <a:pt x="17329" y="8813"/>
                </a:cubicBezTo>
                <a:cubicBezTo>
                  <a:pt x="17330" y="8812"/>
                  <a:pt x="17330" y="8812"/>
                  <a:pt x="17330" y="8812"/>
                </a:cubicBezTo>
                <a:cubicBezTo>
                  <a:pt x="17353" y="8764"/>
                  <a:pt x="17397" y="8730"/>
                  <a:pt x="17449" y="8719"/>
                </a:cubicBezTo>
                <a:cubicBezTo>
                  <a:pt x="17501" y="8708"/>
                  <a:pt x="17555" y="8722"/>
                  <a:pt x="17595" y="8757"/>
                </a:cubicBezTo>
                <a:cubicBezTo>
                  <a:pt x="17596" y="8757"/>
                  <a:pt x="17596" y="8758"/>
                  <a:pt x="17597" y="8758"/>
                </a:cubicBezTo>
                <a:cubicBezTo>
                  <a:pt x="17670" y="8821"/>
                  <a:pt x="17764" y="8763"/>
                  <a:pt x="17842" y="8800"/>
                </a:cubicBezTo>
                <a:cubicBezTo>
                  <a:pt x="18040" y="8893"/>
                  <a:pt x="17965" y="9082"/>
                  <a:pt x="17925" y="9306"/>
                </a:cubicBezTo>
                <a:cubicBezTo>
                  <a:pt x="17925" y="9306"/>
                  <a:pt x="17925" y="9307"/>
                  <a:pt x="17924" y="9307"/>
                </a:cubicBezTo>
                <a:cubicBezTo>
                  <a:pt x="17924" y="9308"/>
                  <a:pt x="17923" y="9308"/>
                  <a:pt x="17923" y="9308"/>
                </a:cubicBezTo>
                <a:cubicBezTo>
                  <a:pt x="17905" y="9304"/>
                  <a:pt x="17887" y="9318"/>
                  <a:pt x="17887" y="9337"/>
                </a:cubicBezTo>
                <a:cubicBezTo>
                  <a:pt x="17887" y="9408"/>
                  <a:pt x="17932" y="9474"/>
                  <a:pt x="17918" y="9546"/>
                </a:cubicBezTo>
                <a:cubicBezTo>
                  <a:pt x="17917" y="9549"/>
                  <a:pt x="17916" y="9551"/>
                  <a:pt x="17913" y="9553"/>
                </a:cubicBezTo>
                <a:cubicBezTo>
                  <a:pt x="17890" y="9564"/>
                  <a:pt x="17868" y="9580"/>
                  <a:pt x="17850" y="9599"/>
                </a:cubicBezTo>
                <a:cubicBezTo>
                  <a:pt x="17794" y="9660"/>
                  <a:pt x="17790" y="9736"/>
                  <a:pt x="17741" y="9804"/>
                </a:cubicBezTo>
                <a:cubicBezTo>
                  <a:pt x="17695" y="9868"/>
                  <a:pt x="17744" y="10012"/>
                  <a:pt x="17634" y="10012"/>
                </a:cubicBezTo>
                <a:cubicBezTo>
                  <a:pt x="17591" y="10012"/>
                  <a:pt x="17450" y="10094"/>
                  <a:pt x="17428" y="10187"/>
                </a:cubicBezTo>
                <a:cubicBezTo>
                  <a:pt x="17402" y="10298"/>
                  <a:pt x="17342" y="10396"/>
                  <a:pt x="17255" y="10469"/>
                </a:cubicBezTo>
                <a:cubicBezTo>
                  <a:pt x="17191" y="10523"/>
                  <a:pt x="17104" y="10592"/>
                  <a:pt x="16985" y="10686"/>
                </a:cubicBezTo>
                <a:cubicBezTo>
                  <a:pt x="16928" y="10730"/>
                  <a:pt x="16698" y="10978"/>
                  <a:pt x="16500" y="11024"/>
                </a:cubicBezTo>
                <a:cubicBezTo>
                  <a:pt x="16473" y="11030"/>
                  <a:pt x="16445" y="11020"/>
                  <a:pt x="16428" y="10998"/>
                </a:cubicBezTo>
                <a:cubicBezTo>
                  <a:pt x="16427" y="10996"/>
                  <a:pt x="16426" y="10995"/>
                  <a:pt x="16425" y="10993"/>
                </a:cubicBezTo>
                <a:cubicBezTo>
                  <a:pt x="16295" y="10791"/>
                  <a:pt x="16268" y="10548"/>
                  <a:pt x="16166" y="10335"/>
                </a:cubicBezTo>
                <a:cubicBezTo>
                  <a:pt x="16045" y="10083"/>
                  <a:pt x="15717" y="10016"/>
                  <a:pt x="15626" y="9736"/>
                </a:cubicBezTo>
                <a:cubicBezTo>
                  <a:pt x="15549" y="9500"/>
                  <a:pt x="15517" y="9401"/>
                  <a:pt x="15409" y="9340"/>
                </a:cubicBezTo>
                <a:cubicBezTo>
                  <a:pt x="15334" y="9297"/>
                  <a:pt x="15271" y="9239"/>
                  <a:pt x="15225" y="9166"/>
                </a:cubicBezTo>
                <a:cubicBezTo>
                  <a:pt x="15149" y="9047"/>
                  <a:pt x="15034" y="8878"/>
                  <a:pt x="14940" y="8787"/>
                </a:cubicBezTo>
                <a:cubicBezTo>
                  <a:pt x="14897" y="8746"/>
                  <a:pt x="14869" y="8693"/>
                  <a:pt x="14859" y="8634"/>
                </a:cubicBezTo>
                <a:cubicBezTo>
                  <a:pt x="14855" y="8607"/>
                  <a:pt x="14816" y="8609"/>
                  <a:pt x="14814" y="8636"/>
                </a:cubicBezTo>
                <a:cubicBezTo>
                  <a:pt x="14809" y="8730"/>
                  <a:pt x="14826" y="8759"/>
                  <a:pt x="14800" y="8780"/>
                </a:cubicBezTo>
                <a:cubicBezTo>
                  <a:pt x="14778" y="8796"/>
                  <a:pt x="14751" y="8787"/>
                  <a:pt x="14732" y="8767"/>
                </a:cubicBezTo>
                <a:cubicBezTo>
                  <a:pt x="14664" y="8698"/>
                  <a:pt x="14554" y="8572"/>
                  <a:pt x="14527" y="8501"/>
                </a:cubicBezTo>
                <a:cubicBezTo>
                  <a:pt x="14527" y="8501"/>
                  <a:pt x="14527" y="8502"/>
                  <a:pt x="14526" y="8502"/>
                </a:cubicBezTo>
                <a:cubicBezTo>
                  <a:pt x="14519" y="8530"/>
                  <a:pt x="14525" y="8559"/>
                  <a:pt x="14541" y="8582"/>
                </a:cubicBezTo>
                <a:cubicBezTo>
                  <a:pt x="14686" y="8790"/>
                  <a:pt x="15397" y="9815"/>
                  <a:pt x="15415" y="9912"/>
                </a:cubicBezTo>
                <a:cubicBezTo>
                  <a:pt x="15533" y="10557"/>
                  <a:pt x="16032" y="10711"/>
                  <a:pt x="16287" y="10949"/>
                </a:cubicBezTo>
                <a:cubicBezTo>
                  <a:pt x="16335" y="10994"/>
                  <a:pt x="16367" y="11052"/>
                  <a:pt x="16379" y="11114"/>
                </a:cubicBezTo>
                <a:cubicBezTo>
                  <a:pt x="16391" y="11174"/>
                  <a:pt x="16419" y="11225"/>
                  <a:pt x="16464" y="11266"/>
                </a:cubicBezTo>
                <a:cubicBezTo>
                  <a:pt x="16511" y="11309"/>
                  <a:pt x="16558" y="11304"/>
                  <a:pt x="16824" y="11270"/>
                </a:cubicBezTo>
                <a:cubicBezTo>
                  <a:pt x="16868" y="11264"/>
                  <a:pt x="16897" y="11233"/>
                  <a:pt x="16927" y="11204"/>
                </a:cubicBezTo>
                <a:cubicBezTo>
                  <a:pt x="16954" y="11180"/>
                  <a:pt x="17170" y="11104"/>
                  <a:pt x="17198" y="11086"/>
                </a:cubicBezTo>
                <a:cubicBezTo>
                  <a:pt x="17256" y="11049"/>
                  <a:pt x="17184" y="11070"/>
                  <a:pt x="17318" y="11007"/>
                </a:cubicBezTo>
                <a:cubicBezTo>
                  <a:pt x="17370" y="10982"/>
                  <a:pt x="17432" y="10824"/>
                  <a:pt x="17422" y="11003"/>
                </a:cubicBezTo>
                <a:cubicBezTo>
                  <a:pt x="17420" y="11049"/>
                  <a:pt x="17445" y="11091"/>
                  <a:pt x="17440" y="11137"/>
                </a:cubicBezTo>
                <a:cubicBezTo>
                  <a:pt x="17413" y="11409"/>
                  <a:pt x="17390" y="11455"/>
                  <a:pt x="17374" y="11507"/>
                </a:cubicBezTo>
                <a:cubicBezTo>
                  <a:pt x="17354" y="11576"/>
                  <a:pt x="17326" y="11644"/>
                  <a:pt x="17309" y="11714"/>
                </a:cubicBezTo>
                <a:cubicBezTo>
                  <a:pt x="17227" y="12048"/>
                  <a:pt x="17098" y="12404"/>
                  <a:pt x="16874" y="12667"/>
                </a:cubicBezTo>
                <a:cubicBezTo>
                  <a:pt x="16869" y="12673"/>
                  <a:pt x="16864" y="12678"/>
                  <a:pt x="16858" y="12683"/>
                </a:cubicBezTo>
                <a:cubicBezTo>
                  <a:pt x="16734" y="12797"/>
                  <a:pt x="16508" y="13010"/>
                  <a:pt x="16324" y="13371"/>
                </a:cubicBezTo>
                <a:cubicBezTo>
                  <a:pt x="16208" y="13598"/>
                  <a:pt x="16044" y="13795"/>
                  <a:pt x="15922" y="14019"/>
                </a:cubicBezTo>
                <a:cubicBezTo>
                  <a:pt x="15882" y="14095"/>
                  <a:pt x="15871" y="14114"/>
                  <a:pt x="15908" y="14216"/>
                </a:cubicBezTo>
                <a:cubicBezTo>
                  <a:pt x="15933" y="14289"/>
                  <a:pt x="16011" y="14625"/>
                  <a:pt x="16022" y="15058"/>
                </a:cubicBezTo>
                <a:cubicBezTo>
                  <a:pt x="16035" y="15528"/>
                  <a:pt x="15959" y="15606"/>
                  <a:pt x="15809" y="15715"/>
                </a:cubicBezTo>
                <a:cubicBezTo>
                  <a:pt x="15567" y="15890"/>
                  <a:pt x="15402" y="16009"/>
                  <a:pt x="15290" y="16092"/>
                </a:cubicBezTo>
                <a:cubicBezTo>
                  <a:pt x="15157" y="16190"/>
                  <a:pt x="15078" y="16344"/>
                  <a:pt x="15076" y="16509"/>
                </a:cubicBezTo>
                <a:cubicBezTo>
                  <a:pt x="15075" y="16569"/>
                  <a:pt x="15061" y="16646"/>
                  <a:pt x="15020" y="16738"/>
                </a:cubicBezTo>
                <a:cubicBezTo>
                  <a:pt x="15020" y="16738"/>
                  <a:pt x="15020" y="16738"/>
                  <a:pt x="15020" y="16739"/>
                </a:cubicBezTo>
                <a:cubicBezTo>
                  <a:pt x="15029" y="16755"/>
                  <a:pt x="14709" y="16915"/>
                  <a:pt x="14598" y="17045"/>
                </a:cubicBezTo>
                <a:cubicBezTo>
                  <a:pt x="14598" y="17049"/>
                  <a:pt x="14598" y="17052"/>
                  <a:pt x="14599" y="17055"/>
                </a:cubicBezTo>
                <a:cubicBezTo>
                  <a:pt x="14673" y="17288"/>
                  <a:pt x="13730" y="17964"/>
                  <a:pt x="13535" y="17963"/>
                </a:cubicBezTo>
                <a:cubicBezTo>
                  <a:pt x="13393" y="17962"/>
                  <a:pt x="13045" y="18017"/>
                  <a:pt x="12879" y="18088"/>
                </a:cubicBezTo>
                <a:cubicBezTo>
                  <a:pt x="12767" y="18136"/>
                  <a:pt x="12465" y="18033"/>
                  <a:pt x="12443" y="17969"/>
                </a:cubicBezTo>
                <a:cubicBezTo>
                  <a:pt x="12440" y="17959"/>
                  <a:pt x="12439" y="17942"/>
                  <a:pt x="12447" y="17935"/>
                </a:cubicBezTo>
                <a:cubicBezTo>
                  <a:pt x="12521" y="17874"/>
                  <a:pt x="12271" y="17513"/>
                  <a:pt x="12212" y="17472"/>
                </a:cubicBezTo>
                <a:cubicBezTo>
                  <a:pt x="12174" y="17446"/>
                  <a:pt x="12101" y="17278"/>
                  <a:pt x="12072" y="17236"/>
                </a:cubicBezTo>
                <a:cubicBezTo>
                  <a:pt x="11981" y="17107"/>
                  <a:pt x="12137" y="16926"/>
                  <a:pt x="12035" y="16798"/>
                </a:cubicBezTo>
                <a:cubicBezTo>
                  <a:pt x="12030" y="16791"/>
                  <a:pt x="12025" y="16784"/>
                  <a:pt x="12019" y="16777"/>
                </a:cubicBezTo>
                <a:lnTo>
                  <a:pt x="11726" y="16366"/>
                </a:lnTo>
                <a:cubicBezTo>
                  <a:pt x="11680" y="16303"/>
                  <a:pt x="11550" y="16227"/>
                  <a:pt x="11550" y="16149"/>
                </a:cubicBezTo>
                <a:cubicBezTo>
                  <a:pt x="11550" y="16148"/>
                  <a:pt x="11550" y="16148"/>
                  <a:pt x="11550" y="16148"/>
                </a:cubicBezTo>
                <a:cubicBezTo>
                  <a:pt x="11549" y="16063"/>
                  <a:pt x="11702" y="15650"/>
                  <a:pt x="11714" y="15633"/>
                </a:cubicBezTo>
                <a:cubicBezTo>
                  <a:pt x="11728" y="15612"/>
                  <a:pt x="11741" y="15590"/>
                  <a:pt x="11752" y="15569"/>
                </a:cubicBezTo>
                <a:cubicBezTo>
                  <a:pt x="11758" y="15556"/>
                  <a:pt x="11770" y="15547"/>
                  <a:pt x="11793" y="15535"/>
                </a:cubicBezTo>
                <a:cubicBezTo>
                  <a:pt x="11867" y="15497"/>
                  <a:pt x="11974" y="15403"/>
                  <a:pt x="11852" y="15204"/>
                </a:cubicBezTo>
                <a:cubicBezTo>
                  <a:pt x="11845" y="15192"/>
                  <a:pt x="11845" y="15244"/>
                  <a:pt x="11806" y="14968"/>
                </a:cubicBezTo>
                <a:cubicBezTo>
                  <a:pt x="11780" y="14786"/>
                  <a:pt x="11541" y="14374"/>
                  <a:pt x="11501" y="14331"/>
                </a:cubicBezTo>
                <a:cubicBezTo>
                  <a:pt x="11501" y="14331"/>
                  <a:pt x="11224" y="14198"/>
                  <a:pt x="11097" y="13938"/>
                </a:cubicBezTo>
                <a:cubicBezTo>
                  <a:pt x="11103" y="13923"/>
                  <a:pt x="11113" y="13910"/>
                  <a:pt x="11126" y="13900"/>
                </a:cubicBezTo>
                <a:cubicBezTo>
                  <a:pt x="11243" y="13806"/>
                  <a:pt x="11222" y="13688"/>
                  <a:pt x="11256" y="13435"/>
                </a:cubicBezTo>
                <a:cubicBezTo>
                  <a:pt x="11258" y="13423"/>
                  <a:pt x="11260" y="13410"/>
                  <a:pt x="11263" y="13397"/>
                </a:cubicBezTo>
                <a:cubicBezTo>
                  <a:pt x="11263" y="13396"/>
                  <a:pt x="11263" y="13396"/>
                  <a:pt x="11263" y="13395"/>
                </a:cubicBezTo>
                <a:lnTo>
                  <a:pt x="11267" y="13379"/>
                </a:lnTo>
                <a:cubicBezTo>
                  <a:pt x="11267" y="13379"/>
                  <a:pt x="11267" y="13377"/>
                  <a:pt x="11267" y="13377"/>
                </a:cubicBezTo>
                <a:lnTo>
                  <a:pt x="11267" y="13376"/>
                </a:lnTo>
                <a:cubicBezTo>
                  <a:pt x="11278" y="13327"/>
                  <a:pt x="11291" y="13260"/>
                  <a:pt x="11223" y="13157"/>
                </a:cubicBezTo>
                <a:cubicBezTo>
                  <a:pt x="11211" y="13139"/>
                  <a:pt x="11190" y="13129"/>
                  <a:pt x="11169" y="13131"/>
                </a:cubicBezTo>
                <a:cubicBezTo>
                  <a:pt x="11168" y="13131"/>
                  <a:pt x="11166" y="13131"/>
                  <a:pt x="11166" y="13131"/>
                </a:cubicBezTo>
                <a:cubicBezTo>
                  <a:pt x="11128" y="13135"/>
                  <a:pt x="11095" y="13107"/>
                  <a:pt x="11091" y="13070"/>
                </a:cubicBezTo>
                <a:lnTo>
                  <a:pt x="11091" y="13069"/>
                </a:lnTo>
                <a:cubicBezTo>
                  <a:pt x="11091" y="13069"/>
                  <a:pt x="11091" y="13068"/>
                  <a:pt x="11090" y="13067"/>
                </a:cubicBezTo>
                <a:cubicBezTo>
                  <a:pt x="11035" y="13045"/>
                  <a:pt x="10975" y="13042"/>
                  <a:pt x="10918" y="13059"/>
                </a:cubicBezTo>
                <a:cubicBezTo>
                  <a:pt x="10793" y="13095"/>
                  <a:pt x="10528" y="13150"/>
                  <a:pt x="10498" y="12978"/>
                </a:cubicBezTo>
                <a:cubicBezTo>
                  <a:pt x="10458" y="12747"/>
                  <a:pt x="10300" y="12696"/>
                  <a:pt x="10222" y="12701"/>
                </a:cubicBezTo>
                <a:cubicBezTo>
                  <a:pt x="9893" y="12725"/>
                  <a:pt x="9613" y="13008"/>
                  <a:pt x="9273" y="12985"/>
                </a:cubicBezTo>
                <a:cubicBezTo>
                  <a:pt x="9257" y="12984"/>
                  <a:pt x="9238" y="12977"/>
                  <a:pt x="9224" y="12972"/>
                </a:cubicBezTo>
                <a:cubicBezTo>
                  <a:pt x="8930" y="12860"/>
                  <a:pt x="8612" y="12858"/>
                  <a:pt x="8313" y="12801"/>
                </a:cubicBezTo>
                <a:cubicBezTo>
                  <a:pt x="8212" y="12781"/>
                  <a:pt x="8066" y="12732"/>
                  <a:pt x="7992" y="12660"/>
                </a:cubicBezTo>
                <a:lnTo>
                  <a:pt x="7573" y="12247"/>
                </a:lnTo>
                <a:cubicBezTo>
                  <a:pt x="7546" y="12221"/>
                  <a:pt x="7522" y="12192"/>
                  <a:pt x="7501" y="12159"/>
                </a:cubicBezTo>
                <a:cubicBezTo>
                  <a:pt x="7368" y="11955"/>
                  <a:pt x="7318" y="11505"/>
                  <a:pt x="7283" y="11425"/>
                </a:cubicBezTo>
                <a:cubicBezTo>
                  <a:pt x="7278" y="11413"/>
                  <a:pt x="7272" y="11402"/>
                  <a:pt x="7266" y="11390"/>
                </a:cubicBezTo>
                <a:lnTo>
                  <a:pt x="7230" y="11322"/>
                </a:lnTo>
                <a:cubicBezTo>
                  <a:pt x="7229" y="11321"/>
                  <a:pt x="7229" y="11321"/>
                  <a:pt x="7228" y="11320"/>
                </a:cubicBezTo>
                <a:cubicBezTo>
                  <a:pt x="7228" y="11320"/>
                  <a:pt x="7228" y="11320"/>
                  <a:pt x="7228" y="11320"/>
                </a:cubicBezTo>
                <a:cubicBezTo>
                  <a:pt x="7131" y="11192"/>
                  <a:pt x="7100" y="11025"/>
                  <a:pt x="7147" y="10871"/>
                </a:cubicBezTo>
                <a:lnTo>
                  <a:pt x="7312" y="10321"/>
                </a:lnTo>
                <a:cubicBezTo>
                  <a:pt x="7315" y="10312"/>
                  <a:pt x="7317" y="10304"/>
                  <a:pt x="7319" y="10296"/>
                </a:cubicBezTo>
                <a:cubicBezTo>
                  <a:pt x="7324" y="10278"/>
                  <a:pt x="7327" y="10260"/>
                  <a:pt x="7330" y="10242"/>
                </a:cubicBezTo>
                <a:cubicBezTo>
                  <a:pt x="7369" y="9969"/>
                  <a:pt x="7317" y="9869"/>
                  <a:pt x="7291" y="9820"/>
                </a:cubicBezTo>
                <a:cubicBezTo>
                  <a:pt x="7243" y="9729"/>
                  <a:pt x="7243" y="9729"/>
                  <a:pt x="7480" y="9400"/>
                </a:cubicBezTo>
                <a:cubicBezTo>
                  <a:pt x="7910" y="8799"/>
                  <a:pt x="7984" y="8769"/>
                  <a:pt x="8070" y="8734"/>
                </a:cubicBezTo>
                <a:lnTo>
                  <a:pt x="8070" y="8735"/>
                </a:lnTo>
                <a:cubicBezTo>
                  <a:pt x="8070" y="8735"/>
                  <a:pt x="8070" y="8735"/>
                  <a:pt x="8071" y="8735"/>
                </a:cubicBezTo>
                <a:cubicBezTo>
                  <a:pt x="8258" y="8756"/>
                  <a:pt x="8612" y="8528"/>
                  <a:pt x="8606" y="8404"/>
                </a:cubicBezTo>
                <a:cubicBezTo>
                  <a:pt x="8604" y="8364"/>
                  <a:pt x="8599" y="8282"/>
                  <a:pt x="8669" y="8171"/>
                </a:cubicBezTo>
                <a:cubicBezTo>
                  <a:pt x="8696" y="8129"/>
                  <a:pt x="8730" y="8090"/>
                  <a:pt x="8769" y="8059"/>
                </a:cubicBezTo>
                <a:lnTo>
                  <a:pt x="9156" y="7744"/>
                </a:lnTo>
                <a:cubicBezTo>
                  <a:pt x="9228" y="7687"/>
                  <a:pt x="9329" y="7682"/>
                  <a:pt x="9405" y="7732"/>
                </a:cubicBezTo>
                <a:cubicBezTo>
                  <a:pt x="9458" y="7714"/>
                  <a:pt x="9515" y="7716"/>
                  <a:pt x="9566" y="7738"/>
                </a:cubicBezTo>
                <a:cubicBezTo>
                  <a:pt x="9632" y="7767"/>
                  <a:pt x="9674" y="7747"/>
                  <a:pt x="9695" y="7738"/>
                </a:cubicBezTo>
                <a:cubicBezTo>
                  <a:pt x="9929" y="7625"/>
                  <a:pt x="10185" y="7591"/>
                  <a:pt x="11373" y="7515"/>
                </a:cubicBezTo>
                <a:cubicBezTo>
                  <a:pt x="11413" y="7512"/>
                  <a:pt x="11452" y="7530"/>
                  <a:pt x="11476" y="7562"/>
                </a:cubicBezTo>
                <a:cubicBezTo>
                  <a:pt x="11477" y="7562"/>
                  <a:pt x="11477" y="7562"/>
                  <a:pt x="11477" y="7562"/>
                </a:cubicBezTo>
                <a:cubicBezTo>
                  <a:pt x="11547" y="7653"/>
                  <a:pt x="11495" y="7641"/>
                  <a:pt x="11574" y="7775"/>
                </a:cubicBezTo>
                <a:cubicBezTo>
                  <a:pt x="11605" y="7826"/>
                  <a:pt x="11575" y="7864"/>
                  <a:pt x="11480" y="7960"/>
                </a:cubicBezTo>
                <a:cubicBezTo>
                  <a:pt x="11444" y="7997"/>
                  <a:pt x="11450" y="8054"/>
                  <a:pt x="11461" y="8056"/>
                </a:cubicBezTo>
                <a:cubicBezTo>
                  <a:pt x="11494" y="8058"/>
                  <a:pt x="11571" y="8078"/>
                  <a:pt x="11635" y="8112"/>
                </a:cubicBezTo>
                <a:cubicBezTo>
                  <a:pt x="11719" y="8156"/>
                  <a:pt x="11852" y="8199"/>
                  <a:pt x="11963" y="8231"/>
                </a:cubicBezTo>
                <a:cubicBezTo>
                  <a:pt x="12063" y="8260"/>
                  <a:pt x="12153" y="8319"/>
                  <a:pt x="12220" y="8399"/>
                </a:cubicBezTo>
                <a:cubicBezTo>
                  <a:pt x="12263" y="8451"/>
                  <a:pt x="12851" y="8802"/>
                  <a:pt x="12827" y="8325"/>
                </a:cubicBezTo>
                <a:cubicBezTo>
                  <a:pt x="12826" y="8291"/>
                  <a:pt x="12858" y="8234"/>
                  <a:pt x="12913" y="8189"/>
                </a:cubicBezTo>
                <a:cubicBezTo>
                  <a:pt x="13104" y="8033"/>
                  <a:pt x="13244" y="8235"/>
                  <a:pt x="13297" y="8246"/>
                </a:cubicBezTo>
                <a:cubicBezTo>
                  <a:pt x="13381" y="8266"/>
                  <a:pt x="13392" y="8266"/>
                  <a:pt x="13448" y="8264"/>
                </a:cubicBezTo>
                <a:cubicBezTo>
                  <a:pt x="13449" y="8264"/>
                  <a:pt x="13450" y="8264"/>
                  <a:pt x="13450" y="8264"/>
                </a:cubicBezTo>
                <a:cubicBezTo>
                  <a:pt x="13450" y="8264"/>
                  <a:pt x="13451" y="8264"/>
                  <a:pt x="13451" y="8264"/>
                </a:cubicBezTo>
                <a:cubicBezTo>
                  <a:pt x="13503" y="8265"/>
                  <a:pt x="13527" y="8325"/>
                  <a:pt x="13695" y="8314"/>
                </a:cubicBezTo>
                <a:cubicBezTo>
                  <a:pt x="13985" y="8295"/>
                  <a:pt x="14278" y="8340"/>
                  <a:pt x="14567" y="8289"/>
                </a:cubicBezTo>
                <a:cubicBezTo>
                  <a:pt x="14600" y="8283"/>
                  <a:pt x="14645" y="8273"/>
                  <a:pt x="14670" y="8252"/>
                </a:cubicBezTo>
                <a:cubicBezTo>
                  <a:pt x="14991" y="7987"/>
                  <a:pt x="14666" y="7663"/>
                  <a:pt x="14716" y="7371"/>
                </a:cubicBezTo>
                <a:cubicBezTo>
                  <a:pt x="14716" y="7371"/>
                  <a:pt x="14715" y="7369"/>
                  <a:pt x="14715" y="7369"/>
                </a:cubicBezTo>
                <a:cubicBezTo>
                  <a:pt x="14714" y="7368"/>
                  <a:pt x="14713" y="7368"/>
                  <a:pt x="14713" y="7368"/>
                </a:cubicBezTo>
                <a:cubicBezTo>
                  <a:pt x="14712" y="7368"/>
                  <a:pt x="14712" y="7368"/>
                  <a:pt x="14712" y="7368"/>
                </a:cubicBezTo>
                <a:cubicBezTo>
                  <a:pt x="14614" y="7375"/>
                  <a:pt x="14519" y="7415"/>
                  <a:pt x="14444" y="7479"/>
                </a:cubicBezTo>
                <a:cubicBezTo>
                  <a:pt x="14417" y="7503"/>
                  <a:pt x="14384" y="7519"/>
                  <a:pt x="14339" y="7524"/>
                </a:cubicBezTo>
                <a:cubicBezTo>
                  <a:pt x="14259" y="7532"/>
                  <a:pt x="14196" y="7480"/>
                  <a:pt x="14126" y="7453"/>
                </a:cubicBezTo>
                <a:cubicBezTo>
                  <a:pt x="14091" y="7440"/>
                  <a:pt x="14052" y="7458"/>
                  <a:pt x="14039" y="7493"/>
                </a:cubicBezTo>
                <a:cubicBezTo>
                  <a:pt x="14038" y="7493"/>
                  <a:pt x="14038" y="7494"/>
                  <a:pt x="14038" y="7494"/>
                </a:cubicBezTo>
                <a:cubicBezTo>
                  <a:pt x="14011" y="7559"/>
                  <a:pt x="13706" y="7511"/>
                  <a:pt x="13614" y="7358"/>
                </a:cubicBezTo>
                <a:cubicBezTo>
                  <a:pt x="13587" y="7311"/>
                  <a:pt x="13545" y="7275"/>
                  <a:pt x="13495" y="7255"/>
                </a:cubicBezTo>
                <a:cubicBezTo>
                  <a:pt x="13494" y="7255"/>
                  <a:pt x="13494" y="7255"/>
                  <a:pt x="13494" y="7255"/>
                </a:cubicBezTo>
                <a:cubicBezTo>
                  <a:pt x="13495" y="7254"/>
                  <a:pt x="13497" y="7253"/>
                  <a:pt x="13498" y="7252"/>
                </a:cubicBezTo>
                <a:cubicBezTo>
                  <a:pt x="13588" y="7167"/>
                  <a:pt x="13450" y="7101"/>
                  <a:pt x="13435" y="7035"/>
                </a:cubicBezTo>
                <a:cubicBezTo>
                  <a:pt x="13427" y="7002"/>
                  <a:pt x="13445" y="6969"/>
                  <a:pt x="13476" y="6956"/>
                </a:cubicBezTo>
                <a:cubicBezTo>
                  <a:pt x="13476" y="6956"/>
                  <a:pt x="13477" y="6956"/>
                  <a:pt x="13478" y="6956"/>
                </a:cubicBezTo>
                <a:cubicBezTo>
                  <a:pt x="13553" y="6927"/>
                  <a:pt x="13587" y="6887"/>
                  <a:pt x="13572" y="6897"/>
                </a:cubicBezTo>
                <a:cubicBezTo>
                  <a:pt x="13540" y="6921"/>
                  <a:pt x="13502" y="6935"/>
                  <a:pt x="13463" y="6937"/>
                </a:cubicBezTo>
                <a:cubicBezTo>
                  <a:pt x="13463" y="6937"/>
                  <a:pt x="13463" y="6937"/>
                  <a:pt x="13462" y="6937"/>
                </a:cubicBezTo>
                <a:cubicBezTo>
                  <a:pt x="13441" y="6938"/>
                  <a:pt x="13421" y="6933"/>
                  <a:pt x="13403" y="6923"/>
                </a:cubicBezTo>
                <a:cubicBezTo>
                  <a:pt x="13358" y="6898"/>
                  <a:pt x="13308" y="6886"/>
                  <a:pt x="13257" y="6886"/>
                </a:cubicBezTo>
                <a:cubicBezTo>
                  <a:pt x="13197" y="6886"/>
                  <a:pt x="13135" y="6903"/>
                  <a:pt x="13122" y="6964"/>
                </a:cubicBezTo>
                <a:cubicBezTo>
                  <a:pt x="13120" y="6975"/>
                  <a:pt x="13114" y="6984"/>
                  <a:pt x="13104" y="6991"/>
                </a:cubicBezTo>
                <a:cubicBezTo>
                  <a:pt x="13096" y="6996"/>
                  <a:pt x="13086" y="6998"/>
                  <a:pt x="13078" y="6994"/>
                </a:cubicBezTo>
                <a:cubicBezTo>
                  <a:pt x="13062" y="6987"/>
                  <a:pt x="13047" y="6988"/>
                  <a:pt x="13035" y="6996"/>
                </a:cubicBezTo>
                <a:cubicBezTo>
                  <a:pt x="13022" y="7005"/>
                  <a:pt x="13015" y="7019"/>
                  <a:pt x="13017" y="7038"/>
                </a:cubicBezTo>
                <a:cubicBezTo>
                  <a:pt x="13022" y="7090"/>
                  <a:pt x="13163" y="7144"/>
                  <a:pt x="13049" y="7197"/>
                </a:cubicBezTo>
                <a:lnTo>
                  <a:pt x="13048" y="7198"/>
                </a:lnTo>
                <a:cubicBezTo>
                  <a:pt x="13048" y="7198"/>
                  <a:pt x="12998" y="7226"/>
                  <a:pt x="12994" y="7228"/>
                </a:cubicBezTo>
                <a:cubicBezTo>
                  <a:pt x="12947" y="7252"/>
                  <a:pt x="12885" y="7200"/>
                  <a:pt x="12844" y="7197"/>
                </a:cubicBezTo>
                <a:cubicBezTo>
                  <a:pt x="12831" y="7197"/>
                  <a:pt x="12818" y="7203"/>
                  <a:pt x="12804" y="7202"/>
                </a:cubicBezTo>
                <a:cubicBezTo>
                  <a:pt x="12804" y="7202"/>
                  <a:pt x="12804" y="7202"/>
                  <a:pt x="12803" y="7202"/>
                </a:cubicBezTo>
                <a:cubicBezTo>
                  <a:pt x="12795" y="7202"/>
                  <a:pt x="12790" y="7199"/>
                  <a:pt x="12788" y="7197"/>
                </a:cubicBezTo>
                <a:cubicBezTo>
                  <a:pt x="12788" y="7197"/>
                  <a:pt x="12788" y="7197"/>
                  <a:pt x="12788" y="7197"/>
                </a:cubicBezTo>
                <a:cubicBezTo>
                  <a:pt x="12784" y="7194"/>
                  <a:pt x="12739" y="7154"/>
                  <a:pt x="12732" y="7142"/>
                </a:cubicBezTo>
                <a:cubicBezTo>
                  <a:pt x="12715" y="7112"/>
                  <a:pt x="12713" y="7109"/>
                  <a:pt x="12704" y="7099"/>
                </a:cubicBezTo>
                <a:cubicBezTo>
                  <a:pt x="12697" y="7092"/>
                  <a:pt x="12684" y="7082"/>
                  <a:pt x="12674" y="7075"/>
                </a:cubicBezTo>
                <a:cubicBezTo>
                  <a:pt x="12651" y="7059"/>
                  <a:pt x="12637" y="7034"/>
                  <a:pt x="12635" y="7006"/>
                </a:cubicBezTo>
                <a:cubicBezTo>
                  <a:pt x="12634" y="6985"/>
                  <a:pt x="12631" y="6955"/>
                  <a:pt x="12627" y="6922"/>
                </a:cubicBezTo>
                <a:cubicBezTo>
                  <a:pt x="12618" y="6849"/>
                  <a:pt x="12581" y="6782"/>
                  <a:pt x="12524" y="6736"/>
                </a:cubicBezTo>
                <a:cubicBezTo>
                  <a:pt x="12509" y="6724"/>
                  <a:pt x="12490" y="6717"/>
                  <a:pt x="12471" y="6718"/>
                </a:cubicBezTo>
                <a:cubicBezTo>
                  <a:pt x="12459" y="6719"/>
                  <a:pt x="12447" y="6715"/>
                  <a:pt x="12437" y="6708"/>
                </a:cubicBezTo>
                <a:cubicBezTo>
                  <a:pt x="12388" y="6676"/>
                  <a:pt x="12356" y="6669"/>
                  <a:pt x="12356" y="6669"/>
                </a:cubicBezTo>
                <a:cubicBezTo>
                  <a:pt x="12356" y="6669"/>
                  <a:pt x="12356" y="6669"/>
                  <a:pt x="12355" y="6669"/>
                </a:cubicBezTo>
                <a:lnTo>
                  <a:pt x="11976" y="6392"/>
                </a:lnTo>
                <a:cubicBezTo>
                  <a:pt x="11954" y="6376"/>
                  <a:pt x="11928" y="6368"/>
                  <a:pt x="11901" y="6370"/>
                </a:cubicBezTo>
                <a:cubicBezTo>
                  <a:pt x="11879" y="6372"/>
                  <a:pt x="11866" y="6350"/>
                  <a:pt x="11854" y="6332"/>
                </a:cubicBezTo>
                <a:cubicBezTo>
                  <a:pt x="11830" y="6295"/>
                  <a:pt x="11784" y="6278"/>
                  <a:pt x="11741" y="6291"/>
                </a:cubicBezTo>
                <a:cubicBezTo>
                  <a:pt x="11739" y="6291"/>
                  <a:pt x="11737" y="6292"/>
                  <a:pt x="11736" y="6293"/>
                </a:cubicBezTo>
                <a:cubicBezTo>
                  <a:pt x="11709" y="6303"/>
                  <a:pt x="11696" y="6335"/>
                  <a:pt x="11711" y="6361"/>
                </a:cubicBezTo>
                <a:cubicBezTo>
                  <a:pt x="11719" y="6376"/>
                  <a:pt x="11728" y="6390"/>
                  <a:pt x="11737" y="6403"/>
                </a:cubicBezTo>
                <a:lnTo>
                  <a:pt x="11958" y="6724"/>
                </a:lnTo>
                <a:cubicBezTo>
                  <a:pt x="11994" y="6777"/>
                  <a:pt x="12055" y="6809"/>
                  <a:pt x="12120" y="6809"/>
                </a:cubicBezTo>
                <a:cubicBezTo>
                  <a:pt x="12146" y="6808"/>
                  <a:pt x="12168" y="6828"/>
                  <a:pt x="12171" y="6854"/>
                </a:cubicBezTo>
                <a:cubicBezTo>
                  <a:pt x="12172" y="6867"/>
                  <a:pt x="12180" y="6879"/>
                  <a:pt x="12191" y="6886"/>
                </a:cubicBezTo>
                <a:cubicBezTo>
                  <a:pt x="12296" y="6946"/>
                  <a:pt x="12433" y="6955"/>
                  <a:pt x="12506" y="7069"/>
                </a:cubicBezTo>
                <a:cubicBezTo>
                  <a:pt x="12507" y="7070"/>
                  <a:pt x="12507" y="7072"/>
                  <a:pt x="12507" y="7072"/>
                </a:cubicBezTo>
                <a:cubicBezTo>
                  <a:pt x="12507" y="7072"/>
                  <a:pt x="12507" y="7074"/>
                  <a:pt x="12507" y="7074"/>
                </a:cubicBezTo>
                <a:lnTo>
                  <a:pt x="12507" y="7075"/>
                </a:lnTo>
                <a:cubicBezTo>
                  <a:pt x="12508" y="7083"/>
                  <a:pt x="12502" y="7111"/>
                  <a:pt x="12498" y="7119"/>
                </a:cubicBezTo>
                <a:cubicBezTo>
                  <a:pt x="12490" y="7133"/>
                  <a:pt x="12462" y="7139"/>
                  <a:pt x="12454" y="7132"/>
                </a:cubicBezTo>
                <a:cubicBezTo>
                  <a:pt x="12448" y="7127"/>
                  <a:pt x="12448" y="7114"/>
                  <a:pt x="12449" y="7101"/>
                </a:cubicBezTo>
                <a:cubicBezTo>
                  <a:pt x="12449" y="7097"/>
                  <a:pt x="12448" y="7091"/>
                  <a:pt x="12446" y="7086"/>
                </a:cubicBezTo>
                <a:cubicBezTo>
                  <a:pt x="12435" y="7055"/>
                  <a:pt x="12412" y="7049"/>
                  <a:pt x="12382" y="7036"/>
                </a:cubicBezTo>
                <a:cubicBezTo>
                  <a:pt x="12342" y="7019"/>
                  <a:pt x="12295" y="7037"/>
                  <a:pt x="12277" y="7077"/>
                </a:cubicBezTo>
                <a:cubicBezTo>
                  <a:pt x="12276" y="7078"/>
                  <a:pt x="12276" y="7078"/>
                  <a:pt x="12276" y="7078"/>
                </a:cubicBezTo>
                <a:cubicBezTo>
                  <a:pt x="12275" y="7079"/>
                  <a:pt x="12275" y="7081"/>
                  <a:pt x="12274" y="7082"/>
                </a:cubicBezTo>
                <a:cubicBezTo>
                  <a:pt x="12257" y="7127"/>
                  <a:pt x="12286" y="7141"/>
                  <a:pt x="12302" y="7149"/>
                </a:cubicBezTo>
                <a:cubicBezTo>
                  <a:pt x="12326" y="7160"/>
                  <a:pt x="12364" y="7178"/>
                  <a:pt x="12354" y="7231"/>
                </a:cubicBezTo>
                <a:cubicBezTo>
                  <a:pt x="12349" y="7254"/>
                  <a:pt x="12325" y="7246"/>
                  <a:pt x="12312" y="7256"/>
                </a:cubicBezTo>
                <a:cubicBezTo>
                  <a:pt x="12312" y="7256"/>
                  <a:pt x="12320" y="7248"/>
                  <a:pt x="12276" y="7336"/>
                </a:cubicBezTo>
                <a:cubicBezTo>
                  <a:pt x="12260" y="7366"/>
                  <a:pt x="12275" y="7373"/>
                  <a:pt x="12236" y="7393"/>
                </a:cubicBezTo>
                <a:cubicBezTo>
                  <a:pt x="12203" y="7409"/>
                  <a:pt x="12188" y="7388"/>
                  <a:pt x="12184" y="7381"/>
                </a:cubicBezTo>
                <a:cubicBezTo>
                  <a:pt x="12170" y="7357"/>
                  <a:pt x="12189" y="7335"/>
                  <a:pt x="12189" y="7312"/>
                </a:cubicBezTo>
                <a:cubicBezTo>
                  <a:pt x="12188" y="7302"/>
                  <a:pt x="12188" y="7292"/>
                  <a:pt x="12218" y="7280"/>
                </a:cubicBezTo>
                <a:cubicBezTo>
                  <a:pt x="12262" y="7262"/>
                  <a:pt x="12216" y="7190"/>
                  <a:pt x="12190" y="7150"/>
                </a:cubicBezTo>
                <a:cubicBezTo>
                  <a:pt x="12190" y="7150"/>
                  <a:pt x="12189" y="7149"/>
                  <a:pt x="12189" y="7149"/>
                </a:cubicBezTo>
                <a:cubicBezTo>
                  <a:pt x="12136" y="7056"/>
                  <a:pt x="12171" y="7131"/>
                  <a:pt x="12109" y="7074"/>
                </a:cubicBezTo>
                <a:cubicBezTo>
                  <a:pt x="12072" y="7038"/>
                  <a:pt x="11972" y="6979"/>
                  <a:pt x="11953" y="6955"/>
                </a:cubicBezTo>
                <a:cubicBezTo>
                  <a:pt x="11822" y="6794"/>
                  <a:pt x="11609" y="6717"/>
                  <a:pt x="11497" y="6537"/>
                </a:cubicBezTo>
                <a:cubicBezTo>
                  <a:pt x="11474" y="6500"/>
                  <a:pt x="11441" y="6471"/>
                  <a:pt x="11402" y="6453"/>
                </a:cubicBezTo>
                <a:cubicBezTo>
                  <a:pt x="11377" y="6442"/>
                  <a:pt x="11346" y="6433"/>
                  <a:pt x="11312" y="6435"/>
                </a:cubicBezTo>
                <a:cubicBezTo>
                  <a:pt x="11280" y="6436"/>
                  <a:pt x="11126" y="6524"/>
                  <a:pt x="11003" y="6595"/>
                </a:cubicBezTo>
                <a:cubicBezTo>
                  <a:pt x="10886" y="6661"/>
                  <a:pt x="10802" y="6504"/>
                  <a:pt x="10689" y="6549"/>
                </a:cubicBezTo>
                <a:cubicBezTo>
                  <a:pt x="10566" y="6598"/>
                  <a:pt x="10638" y="6758"/>
                  <a:pt x="10535" y="6817"/>
                </a:cubicBezTo>
                <a:cubicBezTo>
                  <a:pt x="10417" y="6885"/>
                  <a:pt x="10275" y="6907"/>
                  <a:pt x="10171" y="7003"/>
                </a:cubicBezTo>
                <a:cubicBezTo>
                  <a:pt x="10167" y="7006"/>
                  <a:pt x="10164" y="7012"/>
                  <a:pt x="10161" y="7018"/>
                </a:cubicBezTo>
                <a:cubicBezTo>
                  <a:pt x="10129" y="7092"/>
                  <a:pt x="10073" y="7124"/>
                  <a:pt x="10070" y="7142"/>
                </a:cubicBezTo>
                <a:cubicBezTo>
                  <a:pt x="10066" y="7157"/>
                  <a:pt x="10065" y="7164"/>
                  <a:pt x="10071" y="7185"/>
                </a:cubicBezTo>
                <a:cubicBezTo>
                  <a:pt x="10085" y="7229"/>
                  <a:pt x="10071" y="7277"/>
                  <a:pt x="10036" y="7307"/>
                </a:cubicBezTo>
                <a:cubicBezTo>
                  <a:pt x="10013" y="7328"/>
                  <a:pt x="10032" y="7391"/>
                  <a:pt x="10012" y="7403"/>
                </a:cubicBezTo>
                <a:cubicBezTo>
                  <a:pt x="9973" y="7422"/>
                  <a:pt x="9931" y="7401"/>
                  <a:pt x="9892" y="7412"/>
                </a:cubicBezTo>
                <a:cubicBezTo>
                  <a:pt x="9833" y="7429"/>
                  <a:pt x="9830" y="7505"/>
                  <a:pt x="9772" y="7523"/>
                </a:cubicBezTo>
                <a:cubicBezTo>
                  <a:pt x="9696" y="7546"/>
                  <a:pt x="9623" y="7498"/>
                  <a:pt x="9548" y="7515"/>
                </a:cubicBezTo>
                <a:cubicBezTo>
                  <a:pt x="9377" y="7551"/>
                  <a:pt x="9377" y="7551"/>
                  <a:pt x="9371" y="7567"/>
                </a:cubicBezTo>
                <a:cubicBezTo>
                  <a:pt x="9365" y="7581"/>
                  <a:pt x="9351" y="7604"/>
                  <a:pt x="9327" y="7604"/>
                </a:cubicBezTo>
                <a:cubicBezTo>
                  <a:pt x="9239" y="7603"/>
                  <a:pt x="9272" y="7492"/>
                  <a:pt x="9230" y="7444"/>
                </a:cubicBezTo>
                <a:cubicBezTo>
                  <a:pt x="9185" y="7392"/>
                  <a:pt x="9172" y="7398"/>
                  <a:pt x="9152" y="7406"/>
                </a:cubicBezTo>
                <a:cubicBezTo>
                  <a:pt x="9124" y="7418"/>
                  <a:pt x="9078" y="7438"/>
                  <a:pt x="9064" y="7430"/>
                </a:cubicBezTo>
                <a:cubicBezTo>
                  <a:pt x="9045" y="7418"/>
                  <a:pt x="9030" y="7401"/>
                  <a:pt x="9008" y="7394"/>
                </a:cubicBezTo>
                <a:cubicBezTo>
                  <a:pt x="8993" y="7390"/>
                  <a:pt x="8980" y="7379"/>
                  <a:pt x="8973" y="7366"/>
                </a:cubicBezTo>
                <a:cubicBezTo>
                  <a:pt x="8960" y="7341"/>
                  <a:pt x="8992" y="7240"/>
                  <a:pt x="8999" y="7211"/>
                </a:cubicBezTo>
                <a:cubicBezTo>
                  <a:pt x="9003" y="7194"/>
                  <a:pt x="9002" y="7175"/>
                  <a:pt x="8996" y="7158"/>
                </a:cubicBezTo>
                <a:cubicBezTo>
                  <a:pt x="8988" y="7138"/>
                  <a:pt x="8969" y="7125"/>
                  <a:pt x="8948" y="7125"/>
                </a:cubicBezTo>
                <a:cubicBezTo>
                  <a:pt x="8944" y="7125"/>
                  <a:pt x="8940" y="7123"/>
                  <a:pt x="8938" y="7120"/>
                </a:cubicBezTo>
                <a:cubicBezTo>
                  <a:pt x="8913" y="7093"/>
                  <a:pt x="9014" y="6990"/>
                  <a:pt x="9042" y="6937"/>
                </a:cubicBezTo>
                <a:cubicBezTo>
                  <a:pt x="9047" y="6930"/>
                  <a:pt x="9051" y="6918"/>
                  <a:pt x="9055" y="6909"/>
                </a:cubicBezTo>
                <a:cubicBezTo>
                  <a:pt x="9142" y="6687"/>
                  <a:pt x="9141" y="6611"/>
                  <a:pt x="9123" y="6537"/>
                </a:cubicBezTo>
                <a:cubicBezTo>
                  <a:pt x="9116" y="6504"/>
                  <a:pt x="9140" y="6473"/>
                  <a:pt x="9173" y="6471"/>
                </a:cubicBezTo>
                <a:cubicBezTo>
                  <a:pt x="9192" y="6470"/>
                  <a:pt x="9211" y="6469"/>
                  <a:pt x="9227" y="6468"/>
                </a:cubicBezTo>
                <a:cubicBezTo>
                  <a:pt x="9263" y="6426"/>
                  <a:pt x="9323" y="6415"/>
                  <a:pt x="9372" y="6439"/>
                </a:cubicBezTo>
                <a:cubicBezTo>
                  <a:pt x="9439" y="6474"/>
                  <a:pt x="9573" y="6522"/>
                  <a:pt x="9801" y="6533"/>
                </a:cubicBezTo>
                <a:cubicBezTo>
                  <a:pt x="9857" y="6535"/>
                  <a:pt x="9912" y="6547"/>
                  <a:pt x="9964" y="6567"/>
                </a:cubicBezTo>
                <a:cubicBezTo>
                  <a:pt x="10012" y="6585"/>
                  <a:pt x="10054" y="6543"/>
                  <a:pt x="10071" y="6520"/>
                </a:cubicBezTo>
                <a:cubicBezTo>
                  <a:pt x="10114" y="6465"/>
                  <a:pt x="10107" y="6398"/>
                  <a:pt x="10116" y="6335"/>
                </a:cubicBezTo>
                <a:cubicBezTo>
                  <a:pt x="10121" y="6301"/>
                  <a:pt x="10140" y="6271"/>
                  <a:pt x="10168" y="6252"/>
                </a:cubicBezTo>
                <a:cubicBezTo>
                  <a:pt x="10175" y="6247"/>
                  <a:pt x="10179" y="6238"/>
                  <a:pt x="10177" y="6229"/>
                </a:cubicBezTo>
                <a:cubicBezTo>
                  <a:pt x="10175" y="6217"/>
                  <a:pt x="10165" y="6121"/>
                  <a:pt x="10154" y="6121"/>
                </a:cubicBezTo>
                <a:cubicBezTo>
                  <a:pt x="10153" y="6121"/>
                  <a:pt x="10152" y="6121"/>
                  <a:pt x="10152" y="6121"/>
                </a:cubicBezTo>
                <a:cubicBezTo>
                  <a:pt x="10058" y="6110"/>
                  <a:pt x="10088" y="5989"/>
                  <a:pt x="10026" y="5949"/>
                </a:cubicBezTo>
                <a:cubicBezTo>
                  <a:pt x="9973" y="5916"/>
                  <a:pt x="9975" y="5893"/>
                  <a:pt x="9845" y="5879"/>
                </a:cubicBezTo>
                <a:cubicBezTo>
                  <a:pt x="9826" y="5877"/>
                  <a:pt x="9870" y="5787"/>
                  <a:pt x="9946" y="5763"/>
                </a:cubicBezTo>
                <a:cubicBezTo>
                  <a:pt x="9951" y="5761"/>
                  <a:pt x="9956" y="5761"/>
                  <a:pt x="9960" y="5763"/>
                </a:cubicBezTo>
                <a:cubicBezTo>
                  <a:pt x="10006" y="5787"/>
                  <a:pt x="10059" y="5798"/>
                  <a:pt x="10110" y="5795"/>
                </a:cubicBezTo>
                <a:cubicBezTo>
                  <a:pt x="10130" y="5794"/>
                  <a:pt x="10148" y="5785"/>
                  <a:pt x="10160" y="5769"/>
                </a:cubicBezTo>
                <a:cubicBezTo>
                  <a:pt x="10172" y="5752"/>
                  <a:pt x="10175" y="5732"/>
                  <a:pt x="10170" y="5713"/>
                </a:cubicBezTo>
                <a:lnTo>
                  <a:pt x="10170" y="5712"/>
                </a:lnTo>
                <a:cubicBezTo>
                  <a:pt x="10164" y="5692"/>
                  <a:pt x="10182" y="5662"/>
                  <a:pt x="10204" y="5676"/>
                </a:cubicBezTo>
                <a:cubicBezTo>
                  <a:pt x="10247" y="5705"/>
                  <a:pt x="10269" y="5723"/>
                  <a:pt x="10344" y="5712"/>
                </a:cubicBezTo>
                <a:cubicBezTo>
                  <a:pt x="10363" y="5709"/>
                  <a:pt x="10379" y="5696"/>
                  <a:pt x="10383" y="5677"/>
                </a:cubicBezTo>
                <a:cubicBezTo>
                  <a:pt x="10385" y="5669"/>
                  <a:pt x="10390" y="5661"/>
                  <a:pt x="10398" y="5657"/>
                </a:cubicBezTo>
                <a:cubicBezTo>
                  <a:pt x="10483" y="5609"/>
                  <a:pt x="10519" y="5587"/>
                  <a:pt x="10536" y="5568"/>
                </a:cubicBezTo>
                <a:cubicBezTo>
                  <a:pt x="10576" y="5521"/>
                  <a:pt x="10624" y="5483"/>
                  <a:pt x="10678" y="5452"/>
                </a:cubicBezTo>
                <a:cubicBezTo>
                  <a:pt x="10755" y="5410"/>
                  <a:pt x="10792" y="5382"/>
                  <a:pt x="10865" y="5315"/>
                </a:cubicBezTo>
                <a:cubicBezTo>
                  <a:pt x="10897" y="5287"/>
                  <a:pt x="10935" y="5267"/>
                  <a:pt x="10976" y="5257"/>
                </a:cubicBezTo>
                <a:cubicBezTo>
                  <a:pt x="10989" y="5254"/>
                  <a:pt x="10997" y="5242"/>
                  <a:pt x="10995" y="5229"/>
                </a:cubicBezTo>
                <a:cubicBezTo>
                  <a:pt x="10995" y="5227"/>
                  <a:pt x="10995" y="5225"/>
                  <a:pt x="10997" y="5222"/>
                </a:cubicBezTo>
                <a:cubicBezTo>
                  <a:pt x="11011" y="5204"/>
                  <a:pt x="11032" y="5192"/>
                  <a:pt x="11055" y="5190"/>
                </a:cubicBezTo>
                <a:cubicBezTo>
                  <a:pt x="11108" y="5185"/>
                  <a:pt x="11140" y="5185"/>
                  <a:pt x="11163" y="5185"/>
                </a:cubicBezTo>
                <a:cubicBezTo>
                  <a:pt x="11163" y="5185"/>
                  <a:pt x="11163" y="5185"/>
                  <a:pt x="11163" y="5184"/>
                </a:cubicBezTo>
                <a:cubicBezTo>
                  <a:pt x="11179" y="5166"/>
                  <a:pt x="11201" y="5157"/>
                  <a:pt x="11225" y="5157"/>
                </a:cubicBezTo>
                <a:cubicBezTo>
                  <a:pt x="11281" y="5159"/>
                  <a:pt x="11354" y="5185"/>
                  <a:pt x="11343" y="5031"/>
                </a:cubicBezTo>
                <a:cubicBezTo>
                  <a:pt x="11325" y="4893"/>
                  <a:pt x="11371" y="4754"/>
                  <a:pt x="11468" y="4653"/>
                </a:cubicBezTo>
                <a:cubicBezTo>
                  <a:pt x="11468" y="4653"/>
                  <a:pt x="11468" y="4653"/>
                  <a:pt x="11468" y="4652"/>
                </a:cubicBezTo>
                <a:cubicBezTo>
                  <a:pt x="11511" y="4671"/>
                  <a:pt x="11502" y="4715"/>
                  <a:pt x="11509" y="4762"/>
                </a:cubicBezTo>
                <a:cubicBezTo>
                  <a:pt x="11514" y="4790"/>
                  <a:pt x="11505" y="4819"/>
                  <a:pt x="11486" y="4840"/>
                </a:cubicBezTo>
                <a:cubicBezTo>
                  <a:pt x="11486" y="4840"/>
                  <a:pt x="11486" y="4840"/>
                  <a:pt x="11485" y="4840"/>
                </a:cubicBezTo>
                <a:cubicBezTo>
                  <a:pt x="11301" y="5045"/>
                  <a:pt x="11537" y="5038"/>
                  <a:pt x="11543" y="5091"/>
                </a:cubicBezTo>
                <a:cubicBezTo>
                  <a:pt x="11543" y="5091"/>
                  <a:pt x="11543" y="5091"/>
                  <a:pt x="11544" y="5092"/>
                </a:cubicBezTo>
                <a:cubicBezTo>
                  <a:pt x="11544" y="5100"/>
                  <a:pt x="11549" y="5109"/>
                  <a:pt x="11557" y="5113"/>
                </a:cubicBezTo>
                <a:cubicBezTo>
                  <a:pt x="11564" y="5118"/>
                  <a:pt x="11574" y="5119"/>
                  <a:pt x="11582" y="5116"/>
                </a:cubicBezTo>
                <a:cubicBezTo>
                  <a:pt x="11590" y="5113"/>
                  <a:pt x="11772" y="5037"/>
                  <a:pt x="11779" y="5042"/>
                </a:cubicBezTo>
                <a:cubicBezTo>
                  <a:pt x="11813" y="5064"/>
                  <a:pt x="11788" y="5074"/>
                  <a:pt x="11815" y="5099"/>
                </a:cubicBezTo>
                <a:cubicBezTo>
                  <a:pt x="11815" y="5100"/>
                  <a:pt x="11815" y="5100"/>
                  <a:pt x="11816" y="5100"/>
                </a:cubicBezTo>
                <a:cubicBezTo>
                  <a:pt x="11857" y="5138"/>
                  <a:pt x="11918" y="5146"/>
                  <a:pt x="11967" y="5120"/>
                </a:cubicBezTo>
                <a:cubicBezTo>
                  <a:pt x="12072" y="5064"/>
                  <a:pt x="12192" y="5046"/>
                  <a:pt x="12308" y="5067"/>
                </a:cubicBezTo>
                <a:cubicBezTo>
                  <a:pt x="12366" y="5077"/>
                  <a:pt x="12507" y="4940"/>
                  <a:pt x="12481" y="4864"/>
                </a:cubicBezTo>
                <a:cubicBezTo>
                  <a:pt x="12481" y="4864"/>
                  <a:pt x="12481" y="4864"/>
                  <a:pt x="12481" y="4864"/>
                </a:cubicBezTo>
                <a:cubicBezTo>
                  <a:pt x="12465" y="4817"/>
                  <a:pt x="12462" y="4766"/>
                  <a:pt x="12473" y="4719"/>
                </a:cubicBezTo>
                <a:cubicBezTo>
                  <a:pt x="12480" y="4688"/>
                  <a:pt x="12467" y="4672"/>
                  <a:pt x="12502" y="4649"/>
                </a:cubicBezTo>
                <a:cubicBezTo>
                  <a:pt x="12519" y="4638"/>
                  <a:pt x="12541" y="4636"/>
                  <a:pt x="12560" y="4644"/>
                </a:cubicBezTo>
                <a:cubicBezTo>
                  <a:pt x="12585" y="4655"/>
                  <a:pt x="12613" y="4656"/>
                  <a:pt x="12638" y="4645"/>
                </a:cubicBezTo>
                <a:cubicBezTo>
                  <a:pt x="12672" y="4631"/>
                  <a:pt x="12695" y="4599"/>
                  <a:pt x="12697" y="4562"/>
                </a:cubicBezTo>
                <a:cubicBezTo>
                  <a:pt x="12698" y="4555"/>
                  <a:pt x="12694" y="4548"/>
                  <a:pt x="12688" y="4544"/>
                </a:cubicBezTo>
                <a:cubicBezTo>
                  <a:pt x="12657" y="4524"/>
                  <a:pt x="12639" y="4488"/>
                  <a:pt x="12644" y="4450"/>
                </a:cubicBezTo>
                <a:cubicBezTo>
                  <a:pt x="12649" y="4409"/>
                  <a:pt x="12681" y="4376"/>
                  <a:pt x="12722" y="4368"/>
                </a:cubicBezTo>
                <a:cubicBezTo>
                  <a:pt x="12842" y="4346"/>
                  <a:pt x="12864" y="4414"/>
                  <a:pt x="12979" y="4312"/>
                </a:cubicBezTo>
                <a:cubicBezTo>
                  <a:pt x="12986" y="4306"/>
                  <a:pt x="12989" y="4296"/>
                  <a:pt x="12986" y="4287"/>
                </a:cubicBezTo>
                <a:cubicBezTo>
                  <a:pt x="12984" y="4279"/>
                  <a:pt x="12977" y="4272"/>
                  <a:pt x="12968" y="4270"/>
                </a:cubicBezTo>
                <a:cubicBezTo>
                  <a:pt x="12873" y="4249"/>
                  <a:pt x="12774" y="4255"/>
                  <a:pt x="12682" y="4287"/>
                </a:cubicBezTo>
                <a:lnTo>
                  <a:pt x="12572" y="4326"/>
                </a:lnTo>
                <a:cubicBezTo>
                  <a:pt x="12572" y="4326"/>
                  <a:pt x="12572" y="4326"/>
                  <a:pt x="12571" y="4326"/>
                </a:cubicBezTo>
                <a:cubicBezTo>
                  <a:pt x="12552" y="4338"/>
                  <a:pt x="12530" y="4344"/>
                  <a:pt x="12508" y="4342"/>
                </a:cubicBezTo>
                <a:cubicBezTo>
                  <a:pt x="12431" y="4336"/>
                  <a:pt x="12382" y="4263"/>
                  <a:pt x="12352" y="4183"/>
                </a:cubicBezTo>
                <a:cubicBezTo>
                  <a:pt x="12317" y="4089"/>
                  <a:pt x="12329" y="3984"/>
                  <a:pt x="12384" y="3900"/>
                </a:cubicBezTo>
                <a:cubicBezTo>
                  <a:pt x="12411" y="3859"/>
                  <a:pt x="12425" y="3805"/>
                  <a:pt x="12455" y="3767"/>
                </a:cubicBezTo>
                <a:cubicBezTo>
                  <a:pt x="12467" y="3751"/>
                  <a:pt x="12472" y="3730"/>
                  <a:pt x="12468" y="3711"/>
                </a:cubicBezTo>
                <a:cubicBezTo>
                  <a:pt x="12455" y="3655"/>
                  <a:pt x="12359" y="3630"/>
                  <a:pt x="12305" y="3642"/>
                </a:cubicBezTo>
                <a:cubicBezTo>
                  <a:pt x="12198" y="3666"/>
                  <a:pt x="12270" y="3794"/>
                  <a:pt x="12227" y="3862"/>
                </a:cubicBezTo>
                <a:cubicBezTo>
                  <a:pt x="12202" y="3900"/>
                  <a:pt x="12099" y="3928"/>
                  <a:pt x="12090" y="3980"/>
                </a:cubicBezTo>
                <a:cubicBezTo>
                  <a:pt x="12067" y="4116"/>
                  <a:pt x="12055" y="4187"/>
                  <a:pt x="12064" y="4233"/>
                </a:cubicBezTo>
                <a:cubicBezTo>
                  <a:pt x="12084" y="4334"/>
                  <a:pt x="12074" y="4437"/>
                  <a:pt x="12035" y="4532"/>
                </a:cubicBezTo>
                <a:cubicBezTo>
                  <a:pt x="12035" y="4532"/>
                  <a:pt x="12035" y="4533"/>
                  <a:pt x="12035" y="4533"/>
                </a:cubicBezTo>
                <a:cubicBezTo>
                  <a:pt x="12004" y="4615"/>
                  <a:pt x="12067" y="4699"/>
                  <a:pt x="12025" y="4779"/>
                </a:cubicBezTo>
                <a:cubicBezTo>
                  <a:pt x="11975" y="4873"/>
                  <a:pt x="11861" y="4798"/>
                  <a:pt x="11835" y="4911"/>
                </a:cubicBezTo>
                <a:cubicBezTo>
                  <a:pt x="11824" y="4958"/>
                  <a:pt x="11731" y="4889"/>
                  <a:pt x="11699" y="4857"/>
                </a:cubicBezTo>
                <a:cubicBezTo>
                  <a:pt x="11696" y="4764"/>
                  <a:pt x="11660" y="4721"/>
                  <a:pt x="11635" y="4649"/>
                </a:cubicBezTo>
                <a:cubicBezTo>
                  <a:pt x="11614" y="4591"/>
                  <a:pt x="11566" y="4545"/>
                  <a:pt x="11506" y="4527"/>
                </a:cubicBezTo>
                <a:cubicBezTo>
                  <a:pt x="11347" y="4480"/>
                  <a:pt x="11315" y="4635"/>
                  <a:pt x="11175" y="4592"/>
                </a:cubicBezTo>
                <a:cubicBezTo>
                  <a:pt x="11061" y="4557"/>
                  <a:pt x="10982" y="4455"/>
                  <a:pt x="10976" y="4337"/>
                </a:cubicBezTo>
                <a:cubicBezTo>
                  <a:pt x="10970" y="4219"/>
                  <a:pt x="11039" y="4109"/>
                  <a:pt x="11148" y="4063"/>
                </a:cubicBezTo>
                <a:cubicBezTo>
                  <a:pt x="11519" y="3907"/>
                  <a:pt x="11588" y="3776"/>
                  <a:pt x="11613" y="3688"/>
                </a:cubicBezTo>
                <a:cubicBezTo>
                  <a:pt x="11619" y="3668"/>
                  <a:pt x="11634" y="3652"/>
                  <a:pt x="11654" y="3647"/>
                </a:cubicBezTo>
                <a:cubicBezTo>
                  <a:pt x="11654" y="3646"/>
                  <a:pt x="11654" y="3646"/>
                  <a:pt x="11655" y="3646"/>
                </a:cubicBezTo>
                <a:cubicBezTo>
                  <a:pt x="11659" y="3626"/>
                  <a:pt x="11669" y="3608"/>
                  <a:pt x="11684" y="3594"/>
                </a:cubicBezTo>
                <a:cubicBezTo>
                  <a:pt x="11722" y="3559"/>
                  <a:pt x="11748" y="3512"/>
                  <a:pt x="11782" y="3472"/>
                </a:cubicBezTo>
                <a:cubicBezTo>
                  <a:pt x="11820" y="3430"/>
                  <a:pt x="11858" y="3364"/>
                  <a:pt x="11858" y="3364"/>
                </a:cubicBezTo>
                <a:cubicBezTo>
                  <a:pt x="11858" y="3364"/>
                  <a:pt x="12051" y="3175"/>
                  <a:pt x="12254" y="3111"/>
                </a:cubicBezTo>
                <a:cubicBezTo>
                  <a:pt x="12348" y="3081"/>
                  <a:pt x="12417" y="3083"/>
                  <a:pt x="12440" y="3087"/>
                </a:cubicBezTo>
                <a:cubicBezTo>
                  <a:pt x="12463" y="3092"/>
                  <a:pt x="12498" y="3098"/>
                  <a:pt x="12552" y="3109"/>
                </a:cubicBezTo>
                <a:cubicBezTo>
                  <a:pt x="12550" y="3127"/>
                  <a:pt x="12554" y="3146"/>
                  <a:pt x="12565" y="3161"/>
                </a:cubicBezTo>
                <a:cubicBezTo>
                  <a:pt x="12591" y="3195"/>
                  <a:pt x="12676" y="3187"/>
                  <a:pt x="12777" y="3234"/>
                </a:cubicBezTo>
                <a:cubicBezTo>
                  <a:pt x="12895" y="3289"/>
                  <a:pt x="13037" y="3272"/>
                  <a:pt x="13164" y="3298"/>
                </a:cubicBezTo>
                <a:cubicBezTo>
                  <a:pt x="13215" y="3309"/>
                  <a:pt x="13250" y="3358"/>
                  <a:pt x="13244" y="3410"/>
                </a:cubicBezTo>
                <a:cubicBezTo>
                  <a:pt x="13238" y="3463"/>
                  <a:pt x="13193" y="3502"/>
                  <a:pt x="13140" y="3501"/>
                </a:cubicBezTo>
                <a:cubicBezTo>
                  <a:pt x="13104" y="3500"/>
                  <a:pt x="13070" y="3523"/>
                  <a:pt x="13058" y="3557"/>
                </a:cubicBezTo>
                <a:cubicBezTo>
                  <a:pt x="13045" y="3591"/>
                  <a:pt x="13056" y="3630"/>
                  <a:pt x="13085" y="3652"/>
                </a:cubicBezTo>
                <a:cubicBezTo>
                  <a:pt x="13130" y="3689"/>
                  <a:pt x="13182" y="3717"/>
                  <a:pt x="13237" y="3736"/>
                </a:cubicBezTo>
                <a:cubicBezTo>
                  <a:pt x="13301" y="3759"/>
                  <a:pt x="13405" y="3775"/>
                  <a:pt x="13359" y="3725"/>
                </a:cubicBezTo>
                <a:cubicBezTo>
                  <a:pt x="13343" y="3707"/>
                  <a:pt x="13320" y="3697"/>
                  <a:pt x="13296" y="3697"/>
                </a:cubicBezTo>
                <a:cubicBezTo>
                  <a:pt x="13208" y="3696"/>
                  <a:pt x="13236" y="3616"/>
                  <a:pt x="13284" y="3637"/>
                </a:cubicBezTo>
                <a:cubicBezTo>
                  <a:pt x="13336" y="3661"/>
                  <a:pt x="13482" y="3677"/>
                  <a:pt x="13381" y="3579"/>
                </a:cubicBezTo>
                <a:cubicBezTo>
                  <a:pt x="13368" y="3567"/>
                  <a:pt x="13367" y="3547"/>
                  <a:pt x="13378" y="3533"/>
                </a:cubicBezTo>
                <a:cubicBezTo>
                  <a:pt x="13394" y="3512"/>
                  <a:pt x="13408" y="3488"/>
                  <a:pt x="13418" y="3463"/>
                </a:cubicBezTo>
                <a:cubicBezTo>
                  <a:pt x="13439" y="3409"/>
                  <a:pt x="13435" y="3427"/>
                  <a:pt x="13504" y="3448"/>
                </a:cubicBezTo>
                <a:cubicBezTo>
                  <a:pt x="13516" y="3451"/>
                  <a:pt x="13528" y="3449"/>
                  <a:pt x="13538" y="3442"/>
                </a:cubicBezTo>
                <a:cubicBezTo>
                  <a:pt x="13557" y="3428"/>
                  <a:pt x="13583" y="3418"/>
                  <a:pt x="13564" y="3404"/>
                </a:cubicBezTo>
                <a:cubicBezTo>
                  <a:pt x="13548" y="3392"/>
                  <a:pt x="13581" y="3364"/>
                  <a:pt x="13593" y="3367"/>
                </a:cubicBezTo>
                <a:cubicBezTo>
                  <a:pt x="13613" y="3374"/>
                  <a:pt x="13635" y="3368"/>
                  <a:pt x="13648" y="3351"/>
                </a:cubicBezTo>
                <a:cubicBezTo>
                  <a:pt x="13659" y="3338"/>
                  <a:pt x="13662" y="3322"/>
                  <a:pt x="13657" y="3306"/>
                </a:cubicBezTo>
                <a:cubicBezTo>
                  <a:pt x="13645" y="3267"/>
                  <a:pt x="13678" y="3159"/>
                  <a:pt x="13734" y="3139"/>
                </a:cubicBezTo>
                <a:cubicBezTo>
                  <a:pt x="13748" y="3134"/>
                  <a:pt x="13763" y="3133"/>
                  <a:pt x="13777" y="3137"/>
                </a:cubicBezTo>
                <a:cubicBezTo>
                  <a:pt x="13789" y="3127"/>
                  <a:pt x="13803" y="3118"/>
                  <a:pt x="13818" y="3112"/>
                </a:cubicBezTo>
                <a:cubicBezTo>
                  <a:pt x="13843" y="3103"/>
                  <a:pt x="13886" y="3085"/>
                  <a:pt x="13917" y="3058"/>
                </a:cubicBezTo>
                <a:cubicBezTo>
                  <a:pt x="13948" y="3031"/>
                  <a:pt x="13990" y="3021"/>
                  <a:pt x="14030" y="3031"/>
                </a:cubicBezTo>
                <a:cubicBezTo>
                  <a:pt x="14030" y="3031"/>
                  <a:pt x="14031" y="3031"/>
                  <a:pt x="14031" y="3030"/>
                </a:cubicBezTo>
                <a:cubicBezTo>
                  <a:pt x="14043" y="3016"/>
                  <a:pt x="14043" y="2995"/>
                  <a:pt x="14030" y="2982"/>
                </a:cubicBezTo>
                <a:cubicBezTo>
                  <a:pt x="14006" y="2958"/>
                  <a:pt x="13925" y="2917"/>
                  <a:pt x="13937" y="2886"/>
                </a:cubicBezTo>
                <a:cubicBezTo>
                  <a:pt x="13941" y="2875"/>
                  <a:pt x="13991" y="2863"/>
                  <a:pt x="13998" y="2821"/>
                </a:cubicBezTo>
                <a:cubicBezTo>
                  <a:pt x="14003" y="2791"/>
                  <a:pt x="13986" y="2763"/>
                  <a:pt x="13958" y="2752"/>
                </a:cubicBezTo>
                <a:cubicBezTo>
                  <a:pt x="13121" y="2423"/>
                  <a:pt x="12221" y="2221"/>
                  <a:pt x="11280" y="2170"/>
                </a:cubicBezTo>
                <a:cubicBezTo>
                  <a:pt x="11106" y="2277"/>
                  <a:pt x="10933" y="2397"/>
                  <a:pt x="10777" y="2526"/>
                </a:cubicBezTo>
                <a:cubicBezTo>
                  <a:pt x="10207" y="2999"/>
                  <a:pt x="9307" y="3193"/>
                  <a:pt x="9327" y="3141"/>
                </a:cubicBezTo>
                <a:cubicBezTo>
                  <a:pt x="9241" y="3142"/>
                  <a:pt x="9219" y="3119"/>
                  <a:pt x="9219" y="3119"/>
                </a:cubicBezTo>
                <a:cubicBezTo>
                  <a:pt x="9191" y="3126"/>
                  <a:pt x="9166" y="3142"/>
                  <a:pt x="9142" y="3126"/>
                </a:cubicBezTo>
                <a:lnTo>
                  <a:pt x="9142" y="3125"/>
                </a:lnTo>
                <a:cubicBezTo>
                  <a:pt x="9143" y="3114"/>
                  <a:pt x="9138" y="3103"/>
                  <a:pt x="9128" y="3097"/>
                </a:cubicBezTo>
                <a:cubicBezTo>
                  <a:pt x="9098" y="3077"/>
                  <a:pt x="9039" y="3124"/>
                  <a:pt x="8897" y="3197"/>
                </a:cubicBezTo>
                <a:cubicBezTo>
                  <a:pt x="8896" y="3197"/>
                  <a:pt x="8896" y="3197"/>
                  <a:pt x="8895" y="3197"/>
                </a:cubicBezTo>
                <a:cubicBezTo>
                  <a:pt x="8893" y="3199"/>
                  <a:pt x="8890" y="3200"/>
                  <a:pt x="8887" y="3202"/>
                </a:cubicBezTo>
                <a:cubicBezTo>
                  <a:pt x="8827" y="3234"/>
                  <a:pt x="8760" y="3241"/>
                  <a:pt x="8714" y="3242"/>
                </a:cubicBezTo>
                <a:cubicBezTo>
                  <a:pt x="8681" y="3243"/>
                  <a:pt x="8649" y="3249"/>
                  <a:pt x="8619" y="3261"/>
                </a:cubicBezTo>
                <a:cubicBezTo>
                  <a:pt x="8614" y="3263"/>
                  <a:pt x="8609" y="3261"/>
                  <a:pt x="8606" y="3256"/>
                </a:cubicBezTo>
                <a:cubicBezTo>
                  <a:pt x="8596" y="3240"/>
                  <a:pt x="8648" y="3221"/>
                  <a:pt x="8667" y="3213"/>
                </a:cubicBezTo>
                <a:cubicBezTo>
                  <a:pt x="8683" y="3207"/>
                  <a:pt x="8675" y="3188"/>
                  <a:pt x="8604" y="3229"/>
                </a:cubicBezTo>
                <a:cubicBezTo>
                  <a:pt x="8589" y="3237"/>
                  <a:pt x="8570" y="3240"/>
                  <a:pt x="8553" y="3235"/>
                </a:cubicBezTo>
                <a:cubicBezTo>
                  <a:pt x="8482" y="3217"/>
                  <a:pt x="8396" y="3275"/>
                  <a:pt x="8339" y="3322"/>
                </a:cubicBezTo>
                <a:cubicBezTo>
                  <a:pt x="8330" y="3329"/>
                  <a:pt x="8319" y="3333"/>
                  <a:pt x="8306" y="3328"/>
                </a:cubicBezTo>
                <a:cubicBezTo>
                  <a:pt x="8286" y="3319"/>
                  <a:pt x="8268" y="3322"/>
                  <a:pt x="8274" y="3353"/>
                </a:cubicBezTo>
                <a:cubicBezTo>
                  <a:pt x="8281" y="3385"/>
                  <a:pt x="8092" y="3469"/>
                  <a:pt x="8089" y="3455"/>
                </a:cubicBezTo>
                <a:cubicBezTo>
                  <a:pt x="8085" y="3445"/>
                  <a:pt x="8075" y="3439"/>
                  <a:pt x="8064" y="3441"/>
                </a:cubicBezTo>
                <a:cubicBezTo>
                  <a:pt x="8039" y="3446"/>
                  <a:pt x="8010" y="3466"/>
                  <a:pt x="7993" y="3497"/>
                </a:cubicBezTo>
                <a:cubicBezTo>
                  <a:pt x="7963" y="3554"/>
                  <a:pt x="7881" y="3564"/>
                  <a:pt x="7841" y="3597"/>
                </a:cubicBezTo>
                <a:cubicBezTo>
                  <a:pt x="7800" y="3631"/>
                  <a:pt x="7739" y="3665"/>
                  <a:pt x="7739" y="3665"/>
                </a:cubicBezTo>
                <a:cubicBezTo>
                  <a:pt x="7716" y="3692"/>
                  <a:pt x="7700" y="3706"/>
                  <a:pt x="7677" y="3707"/>
                </a:cubicBezTo>
                <a:cubicBezTo>
                  <a:pt x="7653" y="3708"/>
                  <a:pt x="7639" y="3667"/>
                  <a:pt x="7650" y="3651"/>
                </a:cubicBezTo>
                <a:cubicBezTo>
                  <a:pt x="7656" y="3642"/>
                  <a:pt x="7701" y="3597"/>
                  <a:pt x="7690" y="3595"/>
                </a:cubicBezTo>
                <a:cubicBezTo>
                  <a:pt x="7686" y="3594"/>
                  <a:pt x="7682" y="3591"/>
                  <a:pt x="7680" y="3587"/>
                </a:cubicBezTo>
                <a:cubicBezTo>
                  <a:pt x="7672" y="3572"/>
                  <a:pt x="7708" y="3557"/>
                  <a:pt x="7699" y="3539"/>
                </a:cubicBezTo>
                <a:cubicBezTo>
                  <a:pt x="7692" y="3527"/>
                  <a:pt x="7624" y="3523"/>
                  <a:pt x="7619" y="3516"/>
                </a:cubicBezTo>
                <a:cubicBezTo>
                  <a:pt x="7615" y="3512"/>
                  <a:pt x="7614" y="3505"/>
                  <a:pt x="7617" y="3500"/>
                </a:cubicBezTo>
                <a:cubicBezTo>
                  <a:pt x="7659" y="3414"/>
                  <a:pt x="7665" y="3408"/>
                  <a:pt x="7722" y="3352"/>
                </a:cubicBezTo>
                <a:cubicBezTo>
                  <a:pt x="7722" y="3351"/>
                  <a:pt x="7722" y="3351"/>
                  <a:pt x="7722" y="3351"/>
                </a:cubicBezTo>
                <a:cubicBezTo>
                  <a:pt x="7716" y="3341"/>
                  <a:pt x="7716" y="3330"/>
                  <a:pt x="7722" y="3321"/>
                </a:cubicBezTo>
                <a:cubicBezTo>
                  <a:pt x="7754" y="3274"/>
                  <a:pt x="7861" y="3134"/>
                  <a:pt x="7985" y="3117"/>
                </a:cubicBezTo>
                <a:cubicBezTo>
                  <a:pt x="8018" y="3112"/>
                  <a:pt x="7997" y="3105"/>
                  <a:pt x="7997" y="3105"/>
                </a:cubicBezTo>
                <a:cubicBezTo>
                  <a:pt x="7965" y="3093"/>
                  <a:pt x="7926" y="3085"/>
                  <a:pt x="7948" y="3060"/>
                </a:cubicBezTo>
                <a:cubicBezTo>
                  <a:pt x="7993" y="3012"/>
                  <a:pt x="8060" y="2948"/>
                  <a:pt x="8136" y="2910"/>
                </a:cubicBezTo>
                <a:cubicBezTo>
                  <a:pt x="8172" y="2892"/>
                  <a:pt x="8206" y="2870"/>
                  <a:pt x="8237" y="2845"/>
                </a:cubicBezTo>
                <a:cubicBezTo>
                  <a:pt x="8268" y="2819"/>
                  <a:pt x="8372" y="2774"/>
                  <a:pt x="8484" y="2769"/>
                </a:cubicBezTo>
                <a:lnTo>
                  <a:pt x="8485" y="2769"/>
                </a:lnTo>
                <a:cubicBezTo>
                  <a:pt x="8579" y="2763"/>
                  <a:pt x="8827" y="2594"/>
                  <a:pt x="8829" y="2591"/>
                </a:cubicBezTo>
                <a:cubicBezTo>
                  <a:pt x="8829" y="2591"/>
                  <a:pt x="8828" y="2591"/>
                  <a:pt x="8828" y="2591"/>
                </a:cubicBezTo>
                <a:cubicBezTo>
                  <a:pt x="8821" y="2584"/>
                  <a:pt x="8832" y="2559"/>
                  <a:pt x="8830" y="2546"/>
                </a:cubicBezTo>
                <a:cubicBezTo>
                  <a:pt x="8829" y="2540"/>
                  <a:pt x="8832" y="2535"/>
                  <a:pt x="8836" y="2533"/>
                </a:cubicBezTo>
                <a:cubicBezTo>
                  <a:pt x="8861" y="2520"/>
                  <a:pt x="8889" y="2515"/>
                  <a:pt x="8914" y="2504"/>
                </a:cubicBezTo>
                <a:cubicBezTo>
                  <a:pt x="8917" y="2503"/>
                  <a:pt x="8920" y="2499"/>
                  <a:pt x="8920" y="2496"/>
                </a:cubicBezTo>
                <a:cubicBezTo>
                  <a:pt x="8922" y="2486"/>
                  <a:pt x="8911" y="2480"/>
                  <a:pt x="8902" y="2483"/>
                </a:cubicBezTo>
                <a:cubicBezTo>
                  <a:pt x="8851" y="2503"/>
                  <a:pt x="8829" y="2510"/>
                  <a:pt x="8817" y="2514"/>
                </a:cubicBezTo>
                <a:cubicBezTo>
                  <a:pt x="8811" y="2516"/>
                  <a:pt x="8803" y="2513"/>
                  <a:pt x="8800" y="2507"/>
                </a:cubicBezTo>
                <a:cubicBezTo>
                  <a:pt x="8797" y="2501"/>
                  <a:pt x="8798" y="2494"/>
                  <a:pt x="8804" y="2489"/>
                </a:cubicBezTo>
                <a:cubicBezTo>
                  <a:pt x="8863" y="2439"/>
                  <a:pt x="8942" y="2438"/>
                  <a:pt x="9012" y="2414"/>
                </a:cubicBezTo>
                <a:cubicBezTo>
                  <a:pt x="9042" y="2403"/>
                  <a:pt x="9042" y="2338"/>
                  <a:pt x="8979" y="2349"/>
                </a:cubicBezTo>
                <a:cubicBezTo>
                  <a:pt x="8666" y="2400"/>
                  <a:pt x="8381" y="2494"/>
                  <a:pt x="8084" y="2591"/>
                </a:cubicBezTo>
                <a:lnTo>
                  <a:pt x="8084" y="2592"/>
                </a:lnTo>
                <a:cubicBezTo>
                  <a:pt x="8087" y="2601"/>
                  <a:pt x="8025" y="2631"/>
                  <a:pt x="8017" y="2638"/>
                </a:cubicBezTo>
                <a:cubicBezTo>
                  <a:pt x="8013" y="2642"/>
                  <a:pt x="8012" y="2648"/>
                  <a:pt x="8013" y="2653"/>
                </a:cubicBezTo>
                <a:cubicBezTo>
                  <a:pt x="8013" y="2653"/>
                  <a:pt x="8013" y="2654"/>
                  <a:pt x="8014" y="2654"/>
                </a:cubicBezTo>
                <a:cubicBezTo>
                  <a:pt x="8017" y="2655"/>
                  <a:pt x="8019" y="2659"/>
                  <a:pt x="8016" y="2661"/>
                </a:cubicBezTo>
                <a:cubicBezTo>
                  <a:pt x="8004" y="2670"/>
                  <a:pt x="7982" y="2661"/>
                  <a:pt x="7975" y="2674"/>
                </a:cubicBezTo>
                <a:cubicBezTo>
                  <a:pt x="7967" y="2689"/>
                  <a:pt x="7995" y="2683"/>
                  <a:pt x="8001" y="2694"/>
                </a:cubicBezTo>
                <a:cubicBezTo>
                  <a:pt x="8005" y="2701"/>
                  <a:pt x="8003" y="2711"/>
                  <a:pt x="7997" y="2717"/>
                </a:cubicBezTo>
                <a:lnTo>
                  <a:pt x="7997" y="2718"/>
                </a:lnTo>
                <a:cubicBezTo>
                  <a:pt x="7988" y="2727"/>
                  <a:pt x="7941" y="2747"/>
                  <a:pt x="7934" y="2739"/>
                </a:cubicBezTo>
                <a:cubicBezTo>
                  <a:pt x="7928" y="2731"/>
                  <a:pt x="7926" y="2724"/>
                  <a:pt x="7918" y="2730"/>
                </a:cubicBezTo>
                <a:cubicBezTo>
                  <a:pt x="7884" y="2751"/>
                  <a:pt x="7863" y="2764"/>
                  <a:pt x="7844" y="2767"/>
                </a:cubicBezTo>
                <a:cubicBezTo>
                  <a:pt x="7777" y="2779"/>
                  <a:pt x="7692" y="2815"/>
                  <a:pt x="7692" y="2815"/>
                </a:cubicBezTo>
                <a:cubicBezTo>
                  <a:pt x="7702" y="2806"/>
                  <a:pt x="7734" y="2776"/>
                  <a:pt x="7739" y="2765"/>
                </a:cubicBezTo>
                <a:cubicBezTo>
                  <a:pt x="7758" y="2728"/>
                  <a:pt x="7777" y="2716"/>
                  <a:pt x="7800" y="2710"/>
                </a:cubicBezTo>
                <a:cubicBezTo>
                  <a:pt x="7816" y="2706"/>
                  <a:pt x="7818" y="2684"/>
                  <a:pt x="7746" y="2711"/>
                </a:cubicBezTo>
                <a:cubicBezTo>
                  <a:pt x="7682" y="2735"/>
                  <a:pt x="7622" y="2773"/>
                  <a:pt x="7572" y="2820"/>
                </a:cubicBezTo>
                <a:cubicBezTo>
                  <a:pt x="7529" y="2860"/>
                  <a:pt x="7480" y="2903"/>
                  <a:pt x="7444" y="2922"/>
                </a:cubicBezTo>
                <a:cubicBezTo>
                  <a:pt x="7451" y="2910"/>
                  <a:pt x="7446" y="2908"/>
                  <a:pt x="7441" y="2910"/>
                </a:cubicBezTo>
                <a:cubicBezTo>
                  <a:pt x="7437" y="2912"/>
                  <a:pt x="7402" y="2943"/>
                  <a:pt x="7389" y="2939"/>
                </a:cubicBezTo>
                <a:cubicBezTo>
                  <a:pt x="7346" y="2928"/>
                  <a:pt x="7402" y="2903"/>
                  <a:pt x="7402" y="2860"/>
                </a:cubicBezTo>
                <a:cubicBezTo>
                  <a:pt x="7406" y="2853"/>
                  <a:pt x="7412" y="2848"/>
                  <a:pt x="7418" y="2843"/>
                </a:cubicBezTo>
                <a:cubicBezTo>
                  <a:pt x="7369" y="2863"/>
                  <a:pt x="7325" y="2895"/>
                  <a:pt x="7290" y="2934"/>
                </a:cubicBezTo>
                <a:cubicBezTo>
                  <a:pt x="7260" y="2966"/>
                  <a:pt x="7237" y="3003"/>
                  <a:pt x="7206" y="2972"/>
                </a:cubicBezTo>
                <a:cubicBezTo>
                  <a:pt x="7191" y="2958"/>
                  <a:pt x="7168" y="2954"/>
                  <a:pt x="7149" y="2963"/>
                </a:cubicBezTo>
                <a:cubicBezTo>
                  <a:pt x="7030" y="3018"/>
                  <a:pt x="6912" y="3077"/>
                  <a:pt x="6796" y="3138"/>
                </a:cubicBezTo>
                <a:cubicBezTo>
                  <a:pt x="6784" y="3144"/>
                  <a:pt x="6772" y="3152"/>
                  <a:pt x="6762" y="3161"/>
                </a:cubicBezTo>
                <a:cubicBezTo>
                  <a:pt x="6753" y="3168"/>
                  <a:pt x="6748" y="3177"/>
                  <a:pt x="6747" y="3188"/>
                </a:cubicBezTo>
                <a:cubicBezTo>
                  <a:pt x="6745" y="3200"/>
                  <a:pt x="6724" y="3227"/>
                  <a:pt x="6716" y="3241"/>
                </a:cubicBezTo>
                <a:cubicBezTo>
                  <a:pt x="6713" y="3246"/>
                  <a:pt x="6713" y="3254"/>
                  <a:pt x="6716" y="3259"/>
                </a:cubicBezTo>
                <a:cubicBezTo>
                  <a:pt x="6727" y="3276"/>
                  <a:pt x="6762" y="3264"/>
                  <a:pt x="6781" y="3258"/>
                </a:cubicBezTo>
                <a:cubicBezTo>
                  <a:pt x="6808" y="3249"/>
                  <a:pt x="6837" y="3260"/>
                  <a:pt x="6851" y="3284"/>
                </a:cubicBezTo>
                <a:cubicBezTo>
                  <a:pt x="6865" y="3308"/>
                  <a:pt x="6862" y="3337"/>
                  <a:pt x="6843" y="3357"/>
                </a:cubicBezTo>
                <a:cubicBezTo>
                  <a:pt x="6827" y="3373"/>
                  <a:pt x="6812" y="3391"/>
                  <a:pt x="6798" y="3409"/>
                </a:cubicBezTo>
                <a:cubicBezTo>
                  <a:pt x="6769" y="3447"/>
                  <a:pt x="6742" y="3487"/>
                  <a:pt x="6701" y="3513"/>
                </a:cubicBezTo>
                <a:cubicBezTo>
                  <a:pt x="6677" y="3529"/>
                  <a:pt x="6653" y="3547"/>
                  <a:pt x="6631" y="3567"/>
                </a:cubicBezTo>
                <a:cubicBezTo>
                  <a:pt x="6407" y="3767"/>
                  <a:pt x="6400" y="4132"/>
                  <a:pt x="6235" y="4206"/>
                </a:cubicBezTo>
                <a:cubicBezTo>
                  <a:pt x="6234" y="4206"/>
                  <a:pt x="6234" y="4206"/>
                  <a:pt x="6234" y="4206"/>
                </a:cubicBezTo>
                <a:cubicBezTo>
                  <a:pt x="6107" y="4263"/>
                  <a:pt x="6063" y="4214"/>
                  <a:pt x="5912" y="4271"/>
                </a:cubicBezTo>
                <a:cubicBezTo>
                  <a:pt x="5882" y="4282"/>
                  <a:pt x="5855" y="4274"/>
                  <a:pt x="5827" y="4266"/>
                </a:cubicBezTo>
                <a:cubicBezTo>
                  <a:pt x="5803" y="4260"/>
                  <a:pt x="5784" y="4243"/>
                  <a:pt x="5775" y="4220"/>
                </a:cubicBezTo>
                <a:cubicBezTo>
                  <a:pt x="5742" y="4136"/>
                  <a:pt x="5647" y="4094"/>
                  <a:pt x="5562" y="4127"/>
                </a:cubicBezTo>
                <a:cubicBezTo>
                  <a:pt x="5548" y="4133"/>
                  <a:pt x="5533" y="4135"/>
                  <a:pt x="5517" y="4131"/>
                </a:cubicBezTo>
                <a:cubicBezTo>
                  <a:pt x="5517" y="4131"/>
                  <a:pt x="5516" y="4131"/>
                  <a:pt x="5516" y="4131"/>
                </a:cubicBezTo>
                <a:cubicBezTo>
                  <a:pt x="5516" y="4131"/>
                  <a:pt x="5516" y="4130"/>
                  <a:pt x="5515" y="4130"/>
                </a:cubicBezTo>
                <a:cubicBezTo>
                  <a:pt x="5488" y="4138"/>
                  <a:pt x="5311" y="4195"/>
                  <a:pt x="5323" y="4220"/>
                </a:cubicBezTo>
                <a:cubicBezTo>
                  <a:pt x="5323" y="4220"/>
                  <a:pt x="5635" y="4124"/>
                  <a:pt x="5565" y="4293"/>
                </a:cubicBezTo>
                <a:cubicBezTo>
                  <a:pt x="5565" y="4293"/>
                  <a:pt x="5565" y="4293"/>
                  <a:pt x="5565" y="4293"/>
                </a:cubicBezTo>
                <a:cubicBezTo>
                  <a:pt x="5553" y="4297"/>
                  <a:pt x="5544" y="4305"/>
                  <a:pt x="5538" y="4316"/>
                </a:cubicBezTo>
                <a:cubicBezTo>
                  <a:pt x="5531" y="4332"/>
                  <a:pt x="5522" y="4341"/>
                  <a:pt x="5496" y="4347"/>
                </a:cubicBezTo>
                <a:cubicBezTo>
                  <a:pt x="5466" y="4354"/>
                  <a:pt x="5434" y="4346"/>
                  <a:pt x="5412" y="4325"/>
                </a:cubicBezTo>
                <a:lnTo>
                  <a:pt x="5411" y="4325"/>
                </a:lnTo>
                <a:cubicBezTo>
                  <a:pt x="5395" y="4327"/>
                  <a:pt x="5388" y="4367"/>
                  <a:pt x="5395" y="4377"/>
                </a:cubicBezTo>
                <a:cubicBezTo>
                  <a:pt x="5403" y="4391"/>
                  <a:pt x="5444" y="4391"/>
                  <a:pt x="5401" y="4418"/>
                </a:cubicBezTo>
                <a:cubicBezTo>
                  <a:pt x="5376" y="4433"/>
                  <a:pt x="5343" y="4441"/>
                  <a:pt x="5331" y="4468"/>
                </a:cubicBezTo>
                <a:cubicBezTo>
                  <a:pt x="5318" y="4501"/>
                  <a:pt x="5302" y="4531"/>
                  <a:pt x="5282" y="4561"/>
                </a:cubicBezTo>
                <a:cubicBezTo>
                  <a:pt x="5262" y="4592"/>
                  <a:pt x="5306" y="4601"/>
                  <a:pt x="5271" y="4629"/>
                </a:cubicBezTo>
                <a:cubicBezTo>
                  <a:pt x="5230" y="4662"/>
                  <a:pt x="5088" y="4630"/>
                  <a:pt x="5039" y="4639"/>
                </a:cubicBezTo>
                <a:cubicBezTo>
                  <a:pt x="5039" y="4639"/>
                  <a:pt x="4954" y="4647"/>
                  <a:pt x="4903" y="4666"/>
                </a:cubicBezTo>
                <a:cubicBezTo>
                  <a:pt x="4851" y="4683"/>
                  <a:pt x="4758" y="4707"/>
                  <a:pt x="4708" y="4768"/>
                </a:cubicBezTo>
                <a:cubicBezTo>
                  <a:pt x="4620" y="4874"/>
                  <a:pt x="4627" y="4897"/>
                  <a:pt x="4525" y="4868"/>
                </a:cubicBezTo>
                <a:cubicBezTo>
                  <a:pt x="4519" y="4866"/>
                  <a:pt x="4513" y="4868"/>
                  <a:pt x="4509" y="4873"/>
                </a:cubicBezTo>
                <a:cubicBezTo>
                  <a:pt x="3463" y="5982"/>
                  <a:pt x="2707" y="7369"/>
                  <a:pt x="2363" y="8910"/>
                </a:cubicBezTo>
                <a:cubicBezTo>
                  <a:pt x="2363" y="8911"/>
                  <a:pt x="2363" y="8913"/>
                  <a:pt x="2363" y="8914"/>
                </a:cubicBezTo>
                <a:cubicBezTo>
                  <a:pt x="2340" y="9012"/>
                  <a:pt x="2314" y="9132"/>
                  <a:pt x="2276" y="9357"/>
                </a:cubicBezTo>
                <a:cubicBezTo>
                  <a:pt x="2275" y="9363"/>
                  <a:pt x="2275" y="9368"/>
                  <a:pt x="2277" y="9373"/>
                </a:cubicBezTo>
                <a:cubicBezTo>
                  <a:pt x="2282" y="9398"/>
                  <a:pt x="2287" y="9405"/>
                  <a:pt x="2319" y="9405"/>
                </a:cubicBezTo>
                <a:cubicBezTo>
                  <a:pt x="2395" y="9405"/>
                  <a:pt x="2460" y="9459"/>
                  <a:pt x="2474" y="9533"/>
                </a:cubicBezTo>
                <a:cubicBezTo>
                  <a:pt x="2477" y="9555"/>
                  <a:pt x="2490" y="9570"/>
                  <a:pt x="2508" y="9577"/>
                </a:cubicBezTo>
                <a:cubicBezTo>
                  <a:pt x="2524" y="9584"/>
                  <a:pt x="2544" y="9583"/>
                  <a:pt x="2562" y="9570"/>
                </a:cubicBezTo>
                <a:cubicBezTo>
                  <a:pt x="2573" y="9562"/>
                  <a:pt x="2638" y="9618"/>
                  <a:pt x="2642" y="9687"/>
                </a:cubicBezTo>
                <a:cubicBezTo>
                  <a:pt x="2645" y="9725"/>
                  <a:pt x="2659" y="9767"/>
                  <a:pt x="2666" y="9804"/>
                </a:cubicBezTo>
                <a:cubicBezTo>
                  <a:pt x="2675" y="9848"/>
                  <a:pt x="2663" y="9894"/>
                  <a:pt x="2634" y="9929"/>
                </a:cubicBezTo>
                <a:cubicBezTo>
                  <a:pt x="2630" y="9935"/>
                  <a:pt x="2628" y="9942"/>
                  <a:pt x="2630" y="9949"/>
                </a:cubicBezTo>
                <a:cubicBezTo>
                  <a:pt x="2666" y="10091"/>
                  <a:pt x="2831" y="10696"/>
                  <a:pt x="2865" y="10727"/>
                </a:cubicBezTo>
                <a:cubicBezTo>
                  <a:pt x="2885" y="10724"/>
                  <a:pt x="2901" y="10730"/>
                  <a:pt x="2912" y="10742"/>
                </a:cubicBezTo>
                <a:cubicBezTo>
                  <a:pt x="3245" y="11117"/>
                  <a:pt x="3620" y="11729"/>
                  <a:pt x="3609" y="11921"/>
                </a:cubicBezTo>
                <a:cubicBezTo>
                  <a:pt x="3534" y="12062"/>
                  <a:pt x="3542" y="12054"/>
                  <a:pt x="3604" y="12131"/>
                </a:cubicBezTo>
                <a:cubicBezTo>
                  <a:pt x="3720" y="12273"/>
                  <a:pt x="3718" y="12280"/>
                  <a:pt x="3674" y="12426"/>
                </a:cubicBezTo>
                <a:cubicBezTo>
                  <a:pt x="3700" y="12384"/>
                  <a:pt x="3745" y="12359"/>
                  <a:pt x="3794" y="12359"/>
                </a:cubicBezTo>
                <a:cubicBezTo>
                  <a:pt x="3843" y="12360"/>
                  <a:pt x="3888" y="12385"/>
                  <a:pt x="3914" y="12426"/>
                </a:cubicBezTo>
                <a:cubicBezTo>
                  <a:pt x="3933" y="12457"/>
                  <a:pt x="3952" y="12488"/>
                  <a:pt x="3978" y="12511"/>
                </a:cubicBezTo>
                <a:cubicBezTo>
                  <a:pt x="4047" y="12573"/>
                  <a:pt x="4082" y="12663"/>
                  <a:pt x="4074" y="12754"/>
                </a:cubicBezTo>
                <a:cubicBezTo>
                  <a:pt x="4074" y="12755"/>
                  <a:pt x="4179" y="12756"/>
                  <a:pt x="4325" y="12865"/>
                </a:cubicBezTo>
                <a:cubicBezTo>
                  <a:pt x="4510" y="13004"/>
                  <a:pt x="5163" y="13752"/>
                  <a:pt x="5189" y="13957"/>
                </a:cubicBezTo>
                <a:cubicBezTo>
                  <a:pt x="5200" y="14048"/>
                  <a:pt x="5163" y="14138"/>
                  <a:pt x="5116" y="14217"/>
                </a:cubicBezTo>
                <a:cubicBezTo>
                  <a:pt x="5062" y="14309"/>
                  <a:pt x="4888" y="14498"/>
                  <a:pt x="4858" y="14600"/>
                </a:cubicBezTo>
                <a:cubicBezTo>
                  <a:pt x="4844" y="14651"/>
                  <a:pt x="4762" y="14674"/>
                  <a:pt x="4763" y="14704"/>
                </a:cubicBezTo>
                <a:cubicBezTo>
                  <a:pt x="4764" y="14745"/>
                  <a:pt x="4777" y="14832"/>
                  <a:pt x="4836" y="15002"/>
                </a:cubicBezTo>
                <a:cubicBezTo>
                  <a:pt x="4854" y="15053"/>
                  <a:pt x="4895" y="15427"/>
                  <a:pt x="4875" y="15577"/>
                </a:cubicBezTo>
                <a:cubicBezTo>
                  <a:pt x="4863" y="15665"/>
                  <a:pt x="4863" y="15681"/>
                  <a:pt x="4885" y="15778"/>
                </a:cubicBezTo>
                <a:cubicBezTo>
                  <a:pt x="4891" y="15808"/>
                  <a:pt x="4815" y="15895"/>
                  <a:pt x="4763" y="15857"/>
                </a:cubicBezTo>
                <a:cubicBezTo>
                  <a:pt x="4697" y="15810"/>
                  <a:pt x="4643" y="15817"/>
                  <a:pt x="4636" y="15831"/>
                </a:cubicBezTo>
                <a:lnTo>
                  <a:pt x="4636" y="15832"/>
                </a:lnTo>
                <a:cubicBezTo>
                  <a:pt x="4545" y="15980"/>
                  <a:pt x="4219" y="16007"/>
                  <a:pt x="4291" y="16165"/>
                </a:cubicBezTo>
                <a:cubicBezTo>
                  <a:pt x="4313" y="16212"/>
                  <a:pt x="4335" y="16258"/>
                  <a:pt x="4354" y="16306"/>
                </a:cubicBezTo>
                <a:cubicBezTo>
                  <a:pt x="4375" y="16362"/>
                  <a:pt x="4388" y="16422"/>
                  <a:pt x="4389" y="16482"/>
                </a:cubicBezTo>
                <a:cubicBezTo>
                  <a:pt x="4390" y="16508"/>
                  <a:pt x="4480" y="16698"/>
                  <a:pt x="4552" y="16774"/>
                </a:cubicBezTo>
                <a:cubicBezTo>
                  <a:pt x="6126" y="18419"/>
                  <a:pt x="8343" y="19445"/>
                  <a:pt x="10800" y="19445"/>
                </a:cubicBezTo>
                <a:cubicBezTo>
                  <a:pt x="15574" y="19445"/>
                  <a:pt x="19445" y="15574"/>
                  <a:pt x="19445" y="10800"/>
                </a:cubicBezTo>
                <a:close/>
                <a:moveTo>
                  <a:pt x="13996" y="6152"/>
                </a:moveTo>
                <a:cubicBezTo>
                  <a:pt x="13995" y="6126"/>
                  <a:pt x="14038" y="6127"/>
                  <a:pt x="14043" y="6095"/>
                </a:cubicBezTo>
                <a:cubicBezTo>
                  <a:pt x="14045" y="6080"/>
                  <a:pt x="14038" y="6066"/>
                  <a:pt x="14026" y="6058"/>
                </a:cubicBezTo>
                <a:cubicBezTo>
                  <a:pt x="14010" y="6047"/>
                  <a:pt x="14003" y="6050"/>
                  <a:pt x="13985" y="6059"/>
                </a:cubicBezTo>
                <a:cubicBezTo>
                  <a:pt x="13973" y="6064"/>
                  <a:pt x="13961" y="6070"/>
                  <a:pt x="13947" y="6070"/>
                </a:cubicBezTo>
                <a:cubicBezTo>
                  <a:pt x="13935" y="6069"/>
                  <a:pt x="13926" y="6062"/>
                  <a:pt x="13924" y="6050"/>
                </a:cubicBezTo>
                <a:cubicBezTo>
                  <a:pt x="13922" y="6040"/>
                  <a:pt x="13927" y="6030"/>
                  <a:pt x="13936" y="6025"/>
                </a:cubicBezTo>
                <a:cubicBezTo>
                  <a:pt x="13939" y="6024"/>
                  <a:pt x="13940" y="6020"/>
                  <a:pt x="13938" y="6017"/>
                </a:cubicBezTo>
                <a:cubicBezTo>
                  <a:pt x="13937" y="6014"/>
                  <a:pt x="13935" y="6012"/>
                  <a:pt x="13932" y="6011"/>
                </a:cubicBezTo>
                <a:cubicBezTo>
                  <a:pt x="13903" y="6004"/>
                  <a:pt x="13877" y="6000"/>
                  <a:pt x="13856" y="5997"/>
                </a:cubicBezTo>
                <a:cubicBezTo>
                  <a:pt x="13817" y="5993"/>
                  <a:pt x="13777" y="5995"/>
                  <a:pt x="13739" y="6006"/>
                </a:cubicBezTo>
                <a:cubicBezTo>
                  <a:pt x="13708" y="6015"/>
                  <a:pt x="13706" y="6020"/>
                  <a:pt x="13699" y="6040"/>
                </a:cubicBezTo>
                <a:cubicBezTo>
                  <a:pt x="13680" y="6094"/>
                  <a:pt x="13672" y="6116"/>
                  <a:pt x="13665" y="6125"/>
                </a:cubicBezTo>
                <a:cubicBezTo>
                  <a:pt x="13639" y="6159"/>
                  <a:pt x="13621" y="6198"/>
                  <a:pt x="13610" y="6240"/>
                </a:cubicBezTo>
                <a:cubicBezTo>
                  <a:pt x="13606" y="6256"/>
                  <a:pt x="13598" y="6270"/>
                  <a:pt x="13579" y="6278"/>
                </a:cubicBezTo>
                <a:cubicBezTo>
                  <a:pt x="13579" y="6278"/>
                  <a:pt x="13579" y="6278"/>
                  <a:pt x="13578" y="6278"/>
                </a:cubicBezTo>
                <a:cubicBezTo>
                  <a:pt x="13578" y="6278"/>
                  <a:pt x="13566" y="6376"/>
                  <a:pt x="13567" y="6387"/>
                </a:cubicBezTo>
                <a:cubicBezTo>
                  <a:pt x="13569" y="6409"/>
                  <a:pt x="13582" y="6430"/>
                  <a:pt x="13574" y="6453"/>
                </a:cubicBezTo>
                <a:cubicBezTo>
                  <a:pt x="13567" y="6473"/>
                  <a:pt x="13540" y="6468"/>
                  <a:pt x="13533" y="6488"/>
                </a:cubicBezTo>
                <a:cubicBezTo>
                  <a:pt x="13533" y="6488"/>
                  <a:pt x="13533" y="6489"/>
                  <a:pt x="13532" y="6489"/>
                </a:cubicBezTo>
                <a:cubicBezTo>
                  <a:pt x="13521" y="6521"/>
                  <a:pt x="13535" y="6571"/>
                  <a:pt x="13543" y="6604"/>
                </a:cubicBezTo>
                <a:cubicBezTo>
                  <a:pt x="13544" y="6608"/>
                  <a:pt x="13543" y="6610"/>
                  <a:pt x="13540" y="6612"/>
                </a:cubicBezTo>
                <a:cubicBezTo>
                  <a:pt x="13537" y="6613"/>
                  <a:pt x="13534" y="6613"/>
                  <a:pt x="13532" y="6611"/>
                </a:cubicBezTo>
                <a:lnTo>
                  <a:pt x="13532" y="6610"/>
                </a:lnTo>
                <a:cubicBezTo>
                  <a:pt x="13517" y="6597"/>
                  <a:pt x="13511" y="6601"/>
                  <a:pt x="13507" y="6608"/>
                </a:cubicBezTo>
                <a:cubicBezTo>
                  <a:pt x="13505" y="6612"/>
                  <a:pt x="13505" y="6617"/>
                  <a:pt x="13508" y="6621"/>
                </a:cubicBezTo>
                <a:lnTo>
                  <a:pt x="13548" y="6678"/>
                </a:lnTo>
                <a:cubicBezTo>
                  <a:pt x="13588" y="6735"/>
                  <a:pt x="13643" y="6778"/>
                  <a:pt x="13707" y="6805"/>
                </a:cubicBezTo>
                <a:cubicBezTo>
                  <a:pt x="13742" y="6820"/>
                  <a:pt x="13775" y="6797"/>
                  <a:pt x="13810" y="6801"/>
                </a:cubicBezTo>
                <a:cubicBezTo>
                  <a:pt x="13848" y="6805"/>
                  <a:pt x="13887" y="6799"/>
                  <a:pt x="13925" y="6799"/>
                </a:cubicBezTo>
                <a:cubicBezTo>
                  <a:pt x="13938" y="6799"/>
                  <a:pt x="13965" y="6795"/>
                  <a:pt x="13981" y="6788"/>
                </a:cubicBezTo>
                <a:cubicBezTo>
                  <a:pt x="13995" y="6782"/>
                  <a:pt x="13996" y="6772"/>
                  <a:pt x="13998" y="6760"/>
                </a:cubicBezTo>
                <a:lnTo>
                  <a:pt x="13998" y="6757"/>
                </a:lnTo>
                <a:cubicBezTo>
                  <a:pt x="13999" y="6748"/>
                  <a:pt x="14000" y="6746"/>
                  <a:pt x="14043" y="6713"/>
                </a:cubicBezTo>
                <a:cubicBezTo>
                  <a:pt x="14074" y="6688"/>
                  <a:pt x="14111" y="6675"/>
                  <a:pt x="14143" y="6651"/>
                </a:cubicBezTo>
                <a:cubicBezTo>
                  <a:pt x="14196" y="6609"/>
                  <a:pt x="14263" y="6651"/>
                  <a:pt x="14320" y="6633"/>
                </a:cubicBezTo>
                <a:cubicBezTo>
                  <a:pt x="14333" y="6629"/>
                  <a:pt x="14511" y="6696"/>
                  <a:pt x="14523" y="6702"/>
                </a:cubicBezTo>
                <a:cubicBezTo>
                  <a:pt x="14523" y="6702"/>
                  <a:pt x="14523" y="6702"/>
                  <a:pt x="14524" y="6702"/>
                </a:cubicBezTo>
                <a:cubicBezTo>
                  <a:pt x="14576" y="6725"/>
                  <a:pt x="14717" y="6726"/>
                  <a:pt x="14751" y="6735"/>
                </a:cubicBezTo>
                <a:cubicBezTo>
                  <a:pt x="14765" y="6739"/>
                  <a:pt x="14785" y="6744"/>
                  <a:pt x="14805" y="6743"/>
                </a:cubicBezTo>
                <a:cubicBezTo>
                  <a:pt x="14807" y="6743"/>
                  <a:pt x="14808" y="6742"/>
                  <a:pt x="14809" y="6741"/>
                </a:cubicBezTo>
                <a:cubicBezTo>
                  <a:pt x="14837" y="6728"/>
                  <a:pt x="14855" y="6684"/>
                  <a:pt x="14894" y="6704"/>
                </a:cubicBezTo>
                <a:cubicBezTo>
                  <a:pt x="14961" y="6738"/>
                  <a:pt x="15152" y="6708"/>
                  <a:pt x="15105" y="6550"/>
                </a:cubicBezTo>
                <a:cubicBezTo>
                  <a:pt x="15080" y="6465"/>
                  <a:pt x="14968" y="6418"/>
                  <a:pt x="14934" y="6406"/>
                </a:cubicBezTo>
                <a:cubicBezTo>
                  <a:pt x="14832" y="6369"/>
                  <a:pt x="14765" y="6281"/>
                  <a:pt x="14675" y="6226"/>
                </a:cubicBezTo>
                <a:cubicBezTo>
                  <a:pt x="14635" y="6202"/>
                  <a:pt x="14588" y="6224"/>
                  <a:pt x="14547" y="6207"/>
                </a:cubicBezTo>
                <a:cubicBezTo>
                  <a:pt x="14455" y="6170"/>
                  <a:pt x="14455" y="6170"/>
                  <a:pt x="14450" y="6144"/>
                </a:cubicBezTo>
                <a:cubicBezTo>
                  <a:pt x="14450" y="6142"/>
                  <a:pt x="14450" y="6140"/>
                  <a:pt x="14452" y="6138"/>
                </a:cubicBezTo>
                <a:cubicBezTo>
                  <a:pt x="14477" y="6103"/>
                  <a:pt x="14495" y="6064"/>
                  <a:pt x="14507" y="6023"/>
                </a:cubicBezTo>
                <a:cubicBezTo>
                  <a:pt x="14507" y="6023"/>
                  <a:pt x="14507" y="6022"/>
                  <a:pt x="14507" y="6022"/>
                </a:cubicBezTo>
                <a:cubicBezTo>
                  <a:pt x="14512" y="6007"/>
                  <a:pt x="14517" y="6000"/>
                  <a:pt x="14501" y="5990"/>
                </a:cubicBezTo>
                <a:cubicBezTo>
                  <a:pt x="14480" y="5977"/>
                  <a:pt x="14439" y="5989"/>
                  <a:pt x="14435" y="5954"/>
                </a:cubicBezTo>
                <a:cubicBezTo>
                  <a:pt x="14432" y="5927"/>
                  <a:pt x="14492" y="5896"/>
                  <a:pt x="14516" y="5882"/>
                </a:cubicBezTo>
                <a:cubicBezTo>
                  <a:pt x="14536" y="5870"/>
                  <a:pt x="14545" y="5855"/>
                  <a:pt x="14549" y="5845"/>
                </a:cubicBezTo>
                <a:cubicBezTo>
                  <a:pt x="14554" y="5830"/>
                  <a:pt x="14536" y="5809"/>
                  <a:pt x="14527" y="5811"/>
                </a:cubicBezTo>
                <a:cubicBezTo>
                  <a:pt x="14499" y="5814"/>
                  <a:pt x="14421" y="5860"/>
                  <a:pt x="14410" y="5861"/>
                </a:cubicBezTo>
                <a:cubicBezTo>
                  <a:pt x="14410" y="5861"/>
                  <a:pt x="14410" y="5861"/>
                  <a:pt x="14410" y="5862"/>
                </a:cubicBezTo>
                <a:cubicBezTo>
                  <a:pt x="14406" y="5862"/>
                  <a:pt x="14402" y="5863"/>
                  <a:pt x="14400" y="5865"/>
                </a:cubicBezTo>
                <a:cubicBezTo>
                  <a:pt x="14399" y="5865"/>
                  <a:pt x="14400" y="5865"/>
                  <a:pt x="14399" y="5865"/>
                </a:cubicBezTo>
                <a:lnTo>
                  <a:pt x="14221" y="5968"/>
                </a:lnTo>
                <a:cubicBezTo>
                  <a:pt x="14221" y="5968"/>
                  <a:pt x="14221" y="5968"/>
                  <a:pt x="14221" y="5968"/>
                </a:cubicBezTo>
                <a:cubicBezTo>
                  <a:pt x="14189" y="5991"/>
                  <a:pt x="14172" y="6029"/>
                  <a:pt x="14175" y="6068"/>
                </a:cubicBezTo>
                <a:cubicBezTo>
                  <a:pt x="14177" y="6107"/>
                  <a:pt x="14200" y="6142"/>
                  <a:pt x="14235" y="6161"/>
                </a:cubicBezTo>
                <a:cubicBezTo>
                  <a:pt x="14249" y="6168"/>
                  <a:pt x="14270" y="6173"/>
                  <a:pt x="14263" y="6188"/>
                </a:cubicBezTo>
                <a:cubicBezTo>
                  <a:pt x="14260" y="6195"/>
                  <a:pt x="14162" y="6287"/>
                  <a:pt x="14152" y="6288"/>
                </a:cubicBezTo>
                <a:cubicBezTo>
                  <a:pt x="14126" y="6291"/>
                  <a:pt x="14117" y="6278"/>
                  <a:pt x="14115" y="6275"/>
                </a:cubicBezTo>
                <a:cubicBezTo>
                  <a:pt x="14114" y="6273"/>
                  <a:pt x="14113" y="6271"/>
                  <a:pt x="14113" y="6269"/>
                </a:cubicBezTo>
                <a:cubicBezTo>
                  <a:pt x="14097" y="6226"/>
                  <a:pt x="14062" y="6190"/>
                  <a:pt x="14013" y="6175"/>
                </a:cubicBezTo>
                <a:cubicBezTo>
                  <a:pt x="14003" y="6172"/>
                  <a:pt x="13996" y="6163"/>
                  <a:pt x="13996" y="6152"/>
                </a:cubicBezTo>
                <a:close/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  <a:moveTo>
                  <a:pt x="9930" y="4828"/>
                </a:moveTo>
                <a:lnTo>
                  <a:pt x="9930" y="4829"/>
                </a:lnTo>
                <a:cubicBezTo>
                  <a:pt x="9928" y="4831"/>
                  <a:pt x="9926" y="4834"/>
                  <a:pt x="9925" y="4836"/>
                </a:cubicBezTo>
                <a:cubicBezTo>
                  <a:pt x="9922" y="4842"/>
                  <a:pt x="9924" y="4849"/>
                  <a:pt x="9929" y="4852"/>
                </a:cubicBezTo>
                <a:cubicBezTo>
                  <a:pt x="9935" y="4856"/>
                  <a:pt x="9941" y="4855"/>
                  <a:pt x="9946" y="4850"/>
                </a:cubicBezTo>
                <a:cubicBezTo>
                  <a:pt x="9950" y="4844"/>
                  <a:pt x="9957" y="4837"/>
                  <a:pt x="9965" y="4827"/>
                </a:cubicBezTo>
                <a:cubicBezTo>
                  <a:pt x="9973" y="4818"/>
                  <a:pt x="9975" y="4815"/>
                  <a:pt x="9987" y="4810"/>
                </a:cubicBezTo>
                <a:cubicBezTo>
                  <a:pt x="9995" y="4806"/>
                  <a:pt x="10004" y="4802"/>
                  <a:pt x="10014" y="4799"/>
                </a:cubicBezTo>
                <a:cubicBezTo>
                  <a:pt x="10017" y="4798"/>
                  <a:pt x="10021" y="4799"/>
                  <a:pt x="10024" y="4801"/>
                </a:cubicBezTo>
                <a:cubicBezTo>
                  <a:pt x="10027" y="4803"/>
                  <a:pt x="10029" y="4807"/>
                  <a:pt x="10028" y="4810"/>
                </a:cubicBezTo>
                <a:cubicBezTo>
                  <a:pt x="10028" y="4831"/>
                  <a:pt x="10034" y="4854"/>
                  <a:pt x="10013" y="4871"/>
                </a:cubicBezTo>
                <a:cubicBezTo>
                  <a:pt x="10001" y="4881"/>
                  <a:pt x="9992" y="4888"/>
                  <a:pt x="9985" y="4894"/>
                </a:cubicBezTo>
                <a:cubicBezTo>
                  <a:pt x="9978" y="4900"/>
                  <a:pt x="9975" y="4910"/>
                  <a:pt x="9980" y="4918"/>
                </a:cubicBezTo>
                <a:cubicBezTo>
                  <a:pt x="9984" y="4926"/>
                  <a:pt x="9994" y="4930"/>
                  <a:pt x="10003" y="4928"/>
                </a:cubicBezTo>
                <a:cubicBezTo>
                  <a:pt x="10003" y="4928"/>
                  <a:pt x="10003" y="4928"/>
                  <a:pt x="10004" y="4929"/>
                </a:cubicBezTo>
                <a:cubicBezTo>
                  <a:pt x="10005" y="4929"/>
                  <a:pt x="10005" y="4930"/>
                  <a:pt x="10005" y="4931"/>
                </a:cubicBezTo>
                <a:cubicBezTo>
                  <a:pt x="10011" y="4956"/>
                  <a:pt x="10012" y="4956"/>
                  <a:pt x="10045" y="4936"/>
                </a:cubicBezTo>
                <a:cubicBezTo>
                  <a:pt x="10046" y="4936"/>
                  <a:pt x="10047" y="4935"/>
                  <a:pt x="10049" y="4936"/>
                </a:cubicBezTo>
                <a:cubicBezTo>
                  <a:pt x="10049" y="4936"/>
                  <a:pt x="10050" y="4936"/>
                  <a:pt x="10050" y="4937"/>
                </a:cubicBezTo>
                <a:cubicBezTo>
                  <a:pt x="10054" y="4946"/>
                  <a:pt x="10062" y="4952"/>
                  <a:pt x="10070" y="4956"/>
                </a:cubicBezTo>
                <a:cubicBezTo>
                  <a:pt x="10083" y="4963"/>
                  <a:pt x="10092" y="4974"/>
                  <a:pt x="10095" y="4988"/>
                </a:cubicBezTo>
                <a:cubicBezTo>
                  <a:pt x="10095" y="4989"/>
                  <a:pt x="10095" y="4990"/>
                  <a:pt x="10095" y="4990"/>
                </a:cubicBezTo>
                <a:cubicBezTo>
                  <a:pt x="10096" y="4991"/>
                  <a:pt x="10096" y="4992"/>
                  <a:pt x="10096" y="4993"/>
                </a:cubicBezTo>
                <a:cubicBezTo>
                  <a:pt x="10107" y="5027"/>
                  <a:pt x="10098" y="5065"/>
                  <a:pt x="10073" y="5090"/>
                </a:cubicBezTo>
                <a:cubicBezTo>
                  <a:pt x="10047" y="5116"/>
                  <a:pt x="10009" y="5125"/>
                  <a:pt x="9975" y="5113"/>
                </a:cubicBezTo>
                <a:cubicBezTo>
                  <a:pt x="9969" y="5111"/>
                  <a:pt x="9963" y="5113"/>
                  <a:pt x="9960" y="5118"/>
                </a:cubicBezTo>
                <a:cubicBezTo>
                  <a:pt x="9956" y="5123"/>
                  <a:pt x="9957" y="5130"/>
                  <a:pt x="9960" y="5135"/>
                </a:cubicBezTo>
                <a:cubicBezTo>
                  <a:pt x="9964" y="5139"/>
                  <a:pt x="9968" y="5143"/>
                  <a:pt x="9968" y="5149"/>
                </a:cubicBezTo>
                <a:cubicBezTo>
                  <a:pt x="9967" y="5170"/>
                  <a:pt x="9940" y="5162"/>
                  <a:pt x="9932" y="5176"/>
                </a:cubicBezTo>
                <a:cubicBezTo>
                  <a:pt x="9932" y="5176"/>
                  <a:pt x="9932" y="5176"/>
                  <a:pt x="9931" y="5176"/>
                </a:cubicBezTo>
                <a:cubicBezTo>
                  <a:pt x="9931" y="5177"/>
                  <a:pt x="9931" y="5179"/>
                  <a:pt x="9930" y="5180"/>
                </a:cubicBezTo>
                <a:cubicBezTo>
                  <a:pt x="9930" y="5183"/>
                  <a:pt x="9931" y="5185"/>
                  <a:pt x="9933" y="5187"/>
                </a:cubicBezTo>
                <a:cubicBezTo>
                  <a:pt x="9935" y="5189"/>
                  <a:pt x="9938" y="5190"/>
                  <a:pt x="9941" y="5189"/>
                </a:cubicBezTo>
                <a:cubicBezTo>
                  <a:pt x="9953" y="5186"/>
                  <a:pt x="9963" y="5176"/>
                  <a:pt x="9976" y="5175"/>
                </a:cubicBezTo>
                <a:cubicBezTo>
                  <a:pt x="10001" y="5173"/>
                  <a:pt x="9982" y="5235"/>
                  <a:pt x="9974" y="5244"/>
                </a:cubicBezTo>
                <a:cubicBezTo>
                  <a:pt x="9965" y="5254"/>
                  <a:pt x="9903" y="5276"/>
                  <a:pt x="9883" y="5278"/>
                </a:cubicBezTo>
                <a:cubicBezTo>
                  <a:pt x="9871" y="5280"/>
                  <a:pt x="9863" y="5282"/>
                  <a:pt x="9858" y="5286"/>
                </a:cubicBezTo>
                <a:cubicBezTo>
                  <a:pt x="9854" y="5291"/>
                  <a:pt x="9852" y="5316"/>
                  <a:pt x="9869" y="5325"/>
                </a:cubicBezTo>
                <a:cubicBezTo>
                  <a:pt x="9896" y="5338"/>
                  <a:pt x="9920" y="5314"/>
                  <a:pt x="9947" y="5321"/>
                </a:cubicBezTo>
                <a:cubicBezTo>
                  <a:pt x="9972" y="5328"/>
                  <a:pt x="9994" y="5341"/>
                  <a:pt x="10012" y="5360"/>
                </a:cubicBezTo>
                <a:cubicBezTo>
                  <a:pt x="10013" y="5362"/>
                  <a:pt x="10015" y="5362"/>
                  <a:pt x="10017" y="5363"/>
                </a:cubicBezTo>
                <a:cubicBezTo>
                  <a:pt x="10026" y="5367"/>
                  <a:pt x="10035" y="5366"/>
                  <a:pt x="10044" y="5363"/>
                </a:cubicBezTo>
                <a:cubicBezTo>
                  <a:pt x="10046" y="5362"/>
                  <a:pt x="10048" y="5361"/>
                  <a:pt x="10050" y="5359"/>
                </a:cubicBezTo>
                <a:cubicBezTo>
                  <a:pt x="10056" y="5353"/>
                  <a:pt x="10064" y="5351"/>
                  <a:pt x="10071" y="5351"/>
                </a:cubicBezTo>
                <a:cubicBezTo>
                  <a:pt x="10077" y="5351"/>
                  <a:pt x="10082" y="5354"/>
                  <a:pt x="10084" y="5359"/>
                </a:cubicBezTo>
                <a:cubicBezTo>
                  <a:pt x="10086" y="5365"/>
                  <a:pt x="10084" y="5371"/>
                  <a:pt x="10079" y="5374"/>
                </a:cubicBezTo>
                <a:cubicBezTo>
                  <a:pt x="10060" y="5388"/>
                  <a:pt x="10041" y="5402"/>
                  <a:pt x="10014" y="5399"/>
                </a:cubicBezTo>
                <a:cubicBezTo>
                  <a:pt x="10000" y="5397"/>
                  <a:pt x="9985" y="5397"/>
                  <a:pt x="9971" y="5398"/>
                </a:cubicBezTo>
                <a:cubicBezTo>
                  <a:pt x="9927" y="5403"/>
                  <a:pt x="9886" y="5423"/>
                  <a:pt x="9854" y="5455"/>
                </a:cubicBezTo>
                <a:cubicBezTo>
                  <a:pt x="9843" y="5465"/>
                  <a:pt x="9832" y="5476"/>
                  <a:pt x="9822" y="5487"/>
                </a:cubicBezTo>
                <a:cubicBezTo>
                  <a:pt x="9816" y="5493"/>
                  <a:pt x="9816" y="5501"/>
                  <a:pt x="9821" y="5507"/>
                </a:cubicBezTo>
                <a:cubicBezTo>
                  <a:pt x="9826" y="5513"/>
                  <a:pt x="9834" y="5515"/>
                  <a:pt x="9841" y="5511"/>
                </a:cubicBezTo>
                <a:cubicBezTo>
                  <a:pt x="9845" y="5508"/>
                  <a:pt x="9851" y="5505"/>
                  <a:pt x="9856" y="5502"/>
                </a:cubicBezTo>
                <a:cubicBezTo>
                  <a:pt x="9875" y="5490"/>
                  <a:pt x="9909" y="5476"/>
                  <a:pt x="9928" y="5512"/>
                </a:cubicBezTo>
                <a:cubicBezTo>
                  <a:pt x="9928" y="5512"/>
                  <a:pt x="9929" y="5512"/>
                  <a:pt x="9929" y="5512"/>
                </a:cubicBezTo>
                <a:cubicBezTo>
                  <a:pt x="9932" y="5513"/>
                  <a:pt x="9935" y="5513"/>
                  <a:pt x="9937" y="5511"/>
                </a:cubicBezTo>
                <a:cubicBezTo>
                  <a:pt x="9963" y="5492"/>
                  <a:pt x="9975" y="5456"/>
                  <a:pt x="10013" y="5453"/>
                </a:cubicBezTo>
                <a:cubicBezTo>
                  <a:pt x="10039" y="5451"/>
                  <a:pt x="10059" y="5477"/>
                  <a:pt x="10086" y="5471"/>
                </a:cubicBezTo>
                <a:cubicBezTo>
                  <a:pt x="10116" y="5465"/>
                  <a:pt x="10141" y="5442"/>
                  <a:pt x="10174" y="5443"/>
                </a:cubicBezTo>
                <a:cubicBezTo>
                  <a:pt x="10186" y="5444"/>
                  <a:pt x="10220" y="5453"/>
                  <a:pt x="10223" y="5455"/>
                </a:cubicBezTo>
                <a:cubicBezTo>
                  <a:pt x="10232" y="5461"/>
                  <a:pt x="10232" y="5461"/>
                  <a:pt x="10282" y="5462"/>
                </a:cubicBezTo>
                <a:cubicBezTo>
                  <a:pt x="10303" y="5462"/>
                  <a:pt x="10317" y="5479"/>
                  <a:pt x="10337" y="5482"/>
                </a:cubicBezTo>
                <a:cubicBezTo>
                  <a:pt x="10361" y="5485"/>
                  <a:pt x="10383" y="5471"/>
                  <a:pt x="10406" y="5473"/>
                </a:cubicBezTo>
                <a:cubicBezTo>
                  <a:pt x="10407" y="5473"/>
                  <a:pt x="10407" y="5473"/>
                  <a:pt x="10407" y="5473"/>
                </a:cubicBezTo>
                <a:cubicBezTo>
                  <a:pt x="10407" y="5473"/>
                  <a:pt x="10407" y="5473"/>
                  <a:pt x="10407" y="5473"/>
                </a:cubicBezTo>
                <a:cubicBezTo>
                  <a:pt x="10408" y="5473"/>
                  <a:pt x="10478" y="5460"/>
                  <a:pt x="10477" y="5431"/>
                </a:cubicBezTo>
                <a:cubicBezTo>
                  <a:pt x="10477" y="5431"/>
                  <a:pt x="10476" y="5430"/>
                  <a:pt x="10476" y="5429"/>
                </a:cubicBezTo>
                <a:cubicBezTo>
                  <a:pt x="10476" y="5429"/>
                  <a:pt x="10475" y="5429"/>
                  <a:pt x="10475" y="5429"/>
                </a:cubicBezTo>
                <a:cubicBezTo>
                  <a:pt x="10450" y="5414"/>
                  <a:pt x="10434" y="5389"/>
                  <a:pt x="10430" y="5360"/>
                </a:cubicBezTo>
                <a:cubicBezTo>
                  <a:pt x="10430" y="5358"/>
                  <a:pt x="10431" y="5356"/>
                  <a:pt x="10434" y="5355"/>
                </a:cubicBezTo>
                <a:cubicBezTo>
                  <a:pt x="10436" y="5354"/>
                  <a:pt x="10439" y="5355"/>
                  <a:pt x="10440" y="5356"/>
                </a:cubicBezTo>
                <a:cubicBezTo>
                  <a:pt x="10442" y="5358"/>
                  <a:pt x="10443" y="5359"/>
                  <a:pt x="10445" y="5360"/>
                </a:cubicBezTo>
                <a:cubicBezTo>
                  <a:pt x="10452" y="5365"/>
                  <a:pt x="10457" y="5365"/>
                  <a:pt x="10460" y="5364"/>
                </a:cubicBezTo>
                <a:cubicBezTo>
                  <a:pt x="10477" y="5351"/>
                  <a:pt x="10495" y="5340"/>
                  <a:pt x="10513" y="5330"/>
                </a:cubicBezTo>
                <a:cubicBezTo>
                  <a:pt x="10522" y="5324"/>
                  <a:pt x="10528" y="5313"/>
                  <a:pt x="10534" y="5292"/>
                </a:cubicBezTo>
                <a:cubicBezTo>
                  <a:pt x="10535" y="5286"/>
                  <a:pt x="10542" y="5252"/>
                  <a:pt x="10499" y="5228"/>
                </a:cubicBezTo>
                <a:cubicBezTo>
                  <a:pt x="10499" y="5228"/>
                  <a:pt x="10498" y="5228"/>
                  <a:pt x="10498" y="5228"/>
                </a:cubicBezTo>
                <a:cubicBezTo>
                  <a:pt x="10495" y="5226"/>
                  <a:pt x="10415" y="5184"/>
                  <a:pt x="10392" y="5197"/>
                </a:cubicBezTo>
                <a:cubicBezTo>
                  <a:pt x="10378" y="5205"/>
                  <a:pt x="10378" y="5205"/>
                  <a:pt x="10350" y="5191"/>
                </a:cubicBezTo>
                <a:cubicBezTo>
                  <a:pt x="10349" y="5186"/>
                  <a:pt x="10351" y="5182"/>
                  <a:pt x="10354" y="5180"/>
                </a:cubicBezTo>
                <a:cubicBezTo>
                  <a:pt x="10385" y="5155"/>
                  <a:pt x="10385" y="5155"/>
                  <a:pt x="10384" y="5149"/>
                </a:cubicBezTo>
                <a:cubicBezTo>
                  <a:pt x="10384" y="5133"/>
                  <a:pt x="10376" y="5123"/>
                  <a:pt x="10366" y="5112"/>
                </a:cubicBezTo>
                <a:cubicBezTo>
                  <a:pt x="10359" y="5104"/>
                  <a:pt x="10358" y="5091"/>
                  <a:pt x="10364" y="5081"/>
                </a:cubicBezTo>
                <a:cubicBezTo>
                  <a:pt x="10365" y="5081"/>
                  <a:pt x="10365" y="5081"/>
                  <a:pt x="10365" y="5081"/>
                </a:cubicBezTo>
                <a:cubicBezTo>
                  <a:pt x="10371" y="5073"/>
                  <a:pt x="10339" y="5005"/>
                  <a:pt x="10339" y="5005"/>
                </a:cubicBezTo>
                <a:cubicBezTo>
                  <a:pt x="10337" y="5002"/>
                  <a:pt x="10336" y="5001"/>
                  <a:pt x="10331" y="5001"/>
                </a:cubicBezTo>
                <a:cubicBezTo>
                  <a:pt x="10318" y="5002"/>
                  <a:pt x="10304" y="5002"/>
                  <a:pt x="10291" y="5002"/>
                </a:cubicBezTo>
                <a:cubicBezTo>
                  <a:pt x="10289" y="5002"/>
                  <a:pt x="10287" y="5003"/>
                  <a:pt x="10284" y="5003"/>
                </a:cubicBezTo>
                <a:cubicBezTo>
                  <a:pt x="10284" y="5003"/>
                  <a:pt x="10283" y="5003"/>
                  <a:pt x="10283" y="5003"/>
                </a:cubicBezTo>
                <a:cubicBezTo>
                  <a:pt x="10283" y="5001"/>
                  <a:pt x="10283" y="5000"/>
                  <a:pt x="10283" y="5000"/>
                </a:cubicBezTo>
                <a:cubicBezTo>
                  <a:pt x="10287" y="4982"/>
                  <a:pt x="10271" y="4971"/>
                  <a:pt x="10269" y="4956"/>
                </a:cubicBezTo>
                <a:cubicBezTo>
                  <a:pt x="10268" y="4941"/>
                  <a:pt x="10272" y="4926"/>
                  <a:pt x="10274" y="4911"/>
                </a:cubicBezTo>
                <a:cubicBezTo>
                  <a:pt x="10275" y="4897"/>
                  <a:pt x="10273" y="4882"/>
                  <a:pt x="10269" y="4867"/>
                </a:cubicBezTo>
                <a:cubicBezTo>
                  <a:pt x="10253" y="4812"/>
                  <a:pt x="10255" y="4755"/>
                  <a:pt x="10275" y="4702"/>
                </a:cubicBezTo>
                <a:cubicBezTo>
                  <a:pt x="10283" y="4680"/>
                  <a:pt x="10294" y="4660"/>
                  <a:pt x="10308" y="4641"/>
                </a:cubicBezTo>
                <a:cubicBezTo>
                  <a:pt x="10339" y="4597"/>
                  <a:pt x="10198" y="4603"/>
                  <a:pt x="10172" y="4604"/>
                </a:cubicBezTo>
                <a:cubicBezTo>
                  <a:pt x="10170" y="4605"/>
                  <a:pt x="10168" y="4604"/>
                  <a:pt x="10167" y="4602"/>
                </a:cubicBezTo>
                <a:cubicBezTo>
                  <a:pt x="10166" y="4600"/>
                  <a:pt x="10166" y="4598"/>
                  <a:pt x="10167" y="4596"/>
                </a:cubicBezTo>
                <a:cubicBezTo>
                  <a:pt x="10174" y="4586"/>
                  <a:pt x="10175" y="4572"/>
                  <a:pt x="10184" y="4564"/>
                </a:cubicBezTo>
                <a:cubicBezTo>
                  <a:pt x="10197" y="4552"/>
                  <a:pt x="10215" y="4548"/>
                  <a:pt x="10229" y="4539"/>
                </a:cubicBezTo>
                <a:cubicBezTo>
                  <a:pt x="10262" y="4518"/>
                  <a:pt x="10234" y="4506"/>
                  <a:pt x="10223" y="4503"/>
                </a:cubicBezTo>
                <a:cubicBezTo>
                  <a:pt x="10194" y="4496"/>
                  <a:pt x="10165" y="4492"/>
                  <a:pt x="10136" y="4492"/>
                </a:cubicBezTo>
                <a:cubicBezTo>
                  <a:pt x="10124" y="4492"/>
                  <a:pt x="10114" y="4493"/>
                  <a:pt x="10102" y="4497"/>
                </a:cubicBezTo>
                <a:cubicBezTo>
                  <a:pt x="10095" y="4500"/>
                  <a:pt x="10086" y="4509"/>
                  <a:pt x="10078" y="4521"/>
                </a:cubicBezTo>
                <a:cubicBezTo>
                  <a:pt x="10060" y="4546"/>
                  <a:pt x="10039" y="4568"/>
                  <a:pt x="10016" y="4587"/>
                </a:cubicBezTo>
                <a:cubicBezTo>
                  <a:pt x="10014" y="4588"/>
                  <a:pt x="10013" y="4589"/>
                  <a:pt x="10012" y="4590"/>
                </a:cubicBezTo>
                <a:cubicBezTo>
                  <a:pt x="10005" y="4595"/>
                  <a:pt x="9996" y="4595"/>
                  <a:pt x="9989" y="4592"/>
                </a:cubicBezTo>
                <a:cubicBezTo>
                  <a:pt x="9985" y="4591"/>
                  <a:pt x="9980" y="4591"/>
                  <a:pt x="9975" y="4592"/>
                </a:cubicBezTo>
                <a:cubicBezTo>
                  <a:pt x="9975" y="4593"/>
                  <a:pt x="9974" y="4593"/>
                  <a:pt x="9973" y="4594"/>
                </a:cubicBezTo>
                <a:cubicBezTo>
                  <a:pt x="9965" y="4598"/>
                  <a:pt x="9959" y="4604"/>
                  <a:pt x="9954" y="4611"/>
                </a:cubicBezTo>
                <a:cubicBezTo>
                  <a:pt x="9949" y="4620"/>
                  <a:pt x="9950" y="4631"/>
                  <a:pt x="9957" y="4638"/>
                </a:cubicBezTo>
                <a:cubicBezTo>
                  <a:pt x="9964" y="4646"/>
                  <a:pt x="9975" y="4648"/>
                  <a:pt x="9985" y="4644"/>
                </a:cubicBezTo>
                <a:cubicBezTo>
                  <a:pt x="9986" y="4647"/>
                  <a:pt x="9986" y="4650"/>
                  <a:pt x="9985" y="4653"/>
                </a:cubicBezTo>
                <a:cubicBezTo>
                  <a:pt x="9980" y="4664"/>
                  <a:pt x="9978" y="4677"/>
                  <a:pt x="9973" y="4689"/>
                </a:cubicBezTo>
                <a:cubicBezTo>
                  <a:pt x="9973" y="4690"/>
                  <a:pt x="9972" y="4691"/>
                  <a:pt x="9970" y="4691"/>
                </a:cubicBezTo>
                <a:cubicBezTo>
                  <a:pt x="9968" y="4691"/>
                  <a:pt x="9966" y="4691"/>
                  <a:pt x="9965" y="4689"/>
                </a:cubicBezTo>
                <a:cubicBezTo>
                  <a:pt x="9959" y="4679"/>
                  <a:pt x="9956" y="4679"/>
                  <a:pt x="9952" y="4680"/>
                </a:cubicBezTo>
                <a:cubicBezTo>
                  <a:pt x="9951" y="4680"/>
                  <a:pt x="9951" y="4680"/>
                  <a:pt x="9950" y="4680"/>
                </a:cubicBezTo>
                <a:cubicBezTo>
                  <a:pt x="9934" y="4684"/>
                  <a:pt x="9922" y="4723"/>
                  <a:pt x="9923" y="4735"/>
                </a:cubicBezTo>
                <a:cubicBezTo>
                  <a:pt x="9923" y="4738"/>
                  <a:pt x="9924" y="4741"/>
                  <a:pt x="9926" y="4743"/>
                </a:cubicBezTo>
                <a:cubicBezTo>
                  <a:pt x="9947" y="4767"/>
                  <a:pt x="9949" y="4802"/>
                  <a:pt x="9930" y="4828"/>
                </a:cubicBezTo>
                <a:close/>
                <a:moveTo>
                  <a:pt x="11793" y="7487"/>
                </a:moveTo>
                <a:cubicBezTo>
                  <a:pt x="11789" y="7480"/>
                  <a:pt x="11810" y="7414"/>
                  <a:pt x="11828" y="7421"/>
                </a:cubicBezTo>
                <a:cubicBezTo>
                  <a:pt x="11840" y="7424"/>
                  <a:pt x="11836" y="7431"/>
                  <a:pt x="11850" y="7431"/>
                </a:cubicBezTo>
                <a:cubicBezTo>
                  <a:pt x="11864" y="7432"/>
                  <a:pt x="11873" y="7416"/>
                  <a:pt x="11888" y="7419"/>
                </a:cubicBezTo>
                <a:cubicBezTo>
                  <a:pt x="11911" y="7423"/>
                  <a:pt x="11927" y="7444"/>
                  <a:pt x="11952" y="7445"/>
                </a:cubicBezTo>
                <a:cubicBezTo>
                  <a:pt x="11970" y="7445"/>
                  <a:pt x="11981" y="7427"/>
                  <a:pt x="11999" y="7425"/>
                </a:cubicBezTo>
                <a:cubicBezTo>
                  <a:pt x="12012" y="7424"/>
                  <a:pt x="12024" y="7432"/>
                  <a:pt x="12037" y="7430"/>
                </a:cubicBezTo>
                <a:cubicBezTo>
                  <a:pt x="12050" y="7427"/>
                  <a:pt x="12061" y="7418"/>
                  <a:pt x="12072" y="7411"/>
                </a:cubicBezTo>
                <a:cubicBezTo>
                  <a:pt x="12095" y="7397"/>
                  <a:pt x="12092" y="7409"/>
                  <a:pt x="12118" y="7406"/>
                </a:cubicBezTo>
                <a:cubicBezTo>
                  <a:pt x="12127" y="7405"/>
                  <a:pt x="12133" y="7401"/>
                  <a:pt x="12141" y="7399"/>
                </a:cubicBezTo>
                <a:cubicBezTo>
                  <a:pt x="12143" y="7399"/>
                  <a:pt x="12145" y="7399"/>
                  <a:pt x="12147" y="7399"/>
                </a:cubicBezTo>
                <a:cubicBezTo>
                  <a:pt x="12158" y="7400"/>
                  <a:pt x="12163" y="7407"/>
                  <a:pt x="12160" y="7421"/>
                </a:cubicBezTo>
                <a:cubicBezTo>
                  <a:pt x="12155" y="7452"/>
                  <a:pt x="12130" y="7474"/>
                  <a:pt x="12127" y="7505"/>
                </a:cubicBezTo>
                <a:cubicBezTo>
                  <a:pt x="12124" y="7526"/>
                  <a:pt x="12150" y="7537"/>
                  <a:pt x="12143" y="7559"/>
                </a:cubicBezTo>
                <a:cubicBezTo>
                  <a:pt x="12127" y="7613"/>
                  <a:pt x="12111" y="7616"/>
                  <a:pt x="12100" y="7618"/>
                </a:cubicBezTo>
                <a:cubicBezTo>
                  <a:pt x="12085" y="7620"/>
                  <a:pt x="12075" y="7615"/>
                  <a:pt x="12069" y="7612"/>
                </a:cubicBezTo>
                <a:cubicBezTo>
                  <a:pt x="12050" y="7604"/>
                  <a:pt x="12037" y="7586"/>
                  <a:pt x="12019" y="7576"/>
                </a:cubicBezTo>
                <a:cubicBezTo>
                  <a:pt x="12010" y="7570"/>
                  <a:pt x="11999" y="7568"/>
                  <a:pt x="11989" y="7564"/>
                </a:cubicBezTo>
                <a:cubicBezTo>
                  <a:pt x="11958" y="7551"/>
                  <a:pt x="11869" y="7489"/>
                  <a:pt x="11841" y="7491"/>
                </a:cubicBezTo>
                <a:cubicBezTo>
                  <a:pt x="11832" y="7492"/>
                  <a:pt x="11823" y="7499"/>
                  <a:pt x="11813" y="7498"/>
                </a:cubicBezTo>
                <a:cubicBezTo>
                  <a:pt x="11813" y="7498"/>
                  <a:pt x="11812" y="7498"/>
                  <a:pt x="11812" y="7498"/>
                </a:cubicBezTo>
                <a:cubicBezTo>
                  <a:pt x="11807" y="7498"/>
                  <a:pt x="11798" y="7497"/>
                  <a:pt x="11793" y="748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lnSpc>
                <a:spcPct val="100000"/>
              </a:lnSpc>
              <a:defRPr sz="30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pPr>
          </a:p>
        </p:txBody>
      </p:sp>
      <p:grpSp>
        <p:nvGrpSpPr>
          <p:cNvPr id="260" name="Group 260"/>
          <p:cNvGrpSpPr/>
          <p:nvPr/>
        </p:nvGrpSpPr>
        <p:grpSpPr>
          <a:xfrm>
            <a:off x="10247811" y="3505198"/>
            <a:ext cx="3927189" cy="4533899"/>
            <a:chOff x="0" y="0"/>
            <a:chExt cx="3927188" cy="4533898"/>
          </a:xfrm>
        </p:grpSpPr>
        <p:sp>
          <p:nvSpPr>
            <p:cNvPr id="257" name="Shape 257"/>
            <p:cNvSpPr/>
            <p:nvPr/>
          </p:nvSpPr>
          <p:spPr>
            <a:xfrm>
              <a:off x="-1" y="-1"/>
              <a:ext cx="3926400" cy="4533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5B71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8" name="Shape 258"/>
            <p:cNvSpPr/>
            <p:nvPr/>
          </p:nvSpPr>
          <p:spPr>
            <a:xfrm>
              <a:off x="991687" y="1775949"/>
              <a:ext cx="2935502" cy="2604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8" y="21600"/>
                  </a:moveTo>
                  <a:lnTo>
                    <a:pt x="21600" y="13514"/>
                  </a:lnTo>
                  <a:lnTo>
                    <a:pt x="21523" y="4158"/>
                  </a:lnTo>
                  <a:lnTo>
                    <a:pt x="17142" y="0"/>
                  </a:lnTo>
                  <a:lnTo>
                    <a:pt x="0" y="12995"/>
                  </a:lnTo>
                  <a:lnTo>
                    <a:pt x="8968" y="21600"/>
                  </a:lnTo>
                  <a:close/>
                </a:path>
              </a:pathLst>
            </a:custGeom>
            <a:solidFill>
              <a:srgbClr val="E2AA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9" name="Shape 259"/>
            <p:cNvSpPr/>
            <p:nvPr/>
          </p:nvSpPr>
          <p:spPr>
            <a:xfrm>
              <a:off x="562324" y="647700"/>
              <a:ext cx="2822701" cy="325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64" name="Group 264"/>
          <p:cNvGrpSpPr/>
          <p:nvPr/>
        </p:nvGrpSpPr>
        <p:grpSpPr>
          <a:xfrm>
            <a:off x="12432211" y="7340599"/>
            <a:ext cx="3927189" cy="4533899"/>
            <a:chOff x="0" y="0"/>
            <a:chExt cx="3927188" cy="4533898"/>
          </a:xfrm>
        </p:grpSpPr>
        <p:sp>
          <p:nvSpPr>
            <p:cNvPr id="261" name="Shape 261"/>
            <p:cNvSpPr/>
            <p:nvPr/>
          </p:nvSpPr>
          <p:spPr>
            <a:xfrm>
              <a:off x="-1" y="-1"/>
              <a:ext cx="3926400" cy="4533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E93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2" name="Shape 262"/>
            <p:cNvSpPr/>
            <p:nvPr/>
          </p:nvSpPr>
          <p:spPr>
            <a:xfrm>
              <a:off x="991687" y="1775949"/>
              <a:ext cx="2935502" cy="2604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8" y="21600"/>
                  </a:moveTo>
                  <a:lnTo>
                    <a:pt x="21600" y="13514"/>
                  </a:lnTo>
                  <a:lnTo>
                    <a:pt x="21523" y="4158"/>
                  </a:lnTo>
                  <a:lnTo>
                    <a:pt x="17142" y="0"/>
                  </a:lnTo>
                  <a:lnTo>
                    <a:pt x="0" y="12995"/>
                  </a:lnTo>
                  <a:lnTo>
                    <a:pt x="8968" y="21600"/>
                  </a:lnTo>
                  <a:close/>
                </a:path>
              </a:pathLst>
            </a:custGeom>
            <a:solidFill>
              <a:srgbClr val="3D7D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3" name="Shape 263"/>
            <p:cNvSpPr/>
            <p:nvPr/>
          </p:nvSpPr>
          <p:spPr>
            <a:xfrm>
              <a:off x="562324" y="647700"/>
              <a:ext cx="2822701" cy="325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65" name="Shape 265"/>
          <p:cNvSpPr/>
          <p:nvPr/>
        </p:nvSpPr>
        <p:spPr>
          <a:xfrm>
            <a:off x="16877225" y="8896400"/>
            <a:ext cx="6057900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914400">
              <a:lnSpc>
                <a:spcPct val="150000"/>
              </a:lnSpc>
              <a:defRPr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Controller API in der Spieleanwendung</a:t>
            </a:r>
          </a:p>
        </p:txBody>
      </p:sp>
      <p:pic>
        <p:nvPicPr>
          <p:cNvPr id="266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09445" y="4876800"/>
            <a:ext cx="2365001" cy="236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22637" y="8425050"/>
            <a:ext cx="2365001" cy="236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268"/>
          <p:cNvSpPr/>
          <p:nvPr/>
        </p:nvSpPr>
        <p:spPr>
          <a:xfrm>
            <a:off x="9045319" y="8699500"/>
            <a:ext cx="1841401" cy="2044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412" y="5361"/>
                </a:moveTo>
                <a:cubicBezTo>
                  <a:pt x="15401" y="4307"/>
                  <a:pt x="12967" y="3668"/>
                  <a:pt x="10800" y="3668"/>
                </a:cubicBezTo>
                <a:lnTo>
                  <a:pt x="10800" y="16959"/>
                </a:lnTo>
                <a:cubicBezTo>
                  <a:pt x="14324" y="14059"/>
                  <a:pt x="16860" y="9871"/>
                  <a:pt x="17412" y="5361"/>
                </a:cubicBezTo>
                <a:close/>
                <a:moveTo>
                  <a:pt x="10800" y="0"/>
                </a:moveTo>
                <a:cubicBezTo>
                  <a:pt x="6962" y="0"/>
                  <a:pt x="2829" y="1428"/>
                  <a:pt x="0" y="3524"/>
                </a:cubicBezTo>
                <a:cubicBezTo>
                  <a:pt x="0" y="11243"/>
                  <a:pt x="4871" y="18089"/>
                  <a:pt x="10800" y="21600"/>
                </a:cubicBezTo>
                <a:cubicBezTo>
                  <a:pt x="16729" y="18089"/>
                  <a:pt x="21600" y="11243"/>
                  <a:pt x="21600" y="3524"/>
                </a:cubicBezTo>
                <a:cubicBezTo>
                  <a:pt x="18772" y="1428"/>
                  <a:pt x="14647" y="0"/>
                  <a:pt x="10800" y="0"/>
                </a:cubicBezTo>
                <a:close/>
                <a:moveTo>
                  <a:pt x="10800" y="2096"/>
                </a:moveTo>
                <a:cubicBezTo>
                  <a:pt x="13699" y="2096"/>
                  <a:pt x="16863" y="3068"/>
                  <a:pt x="19239" y="4544"/>
                </a:cubicBezTo>
                <a:cubicBezTo>
                  <a:pt x="18876" y="10359"/>
                  <a:pt x="15444" y="15746"/>
                  <a:pt x="10800" y="19020"/>
                </a:cubicBezTo>
                <a:cubicBezTo>
                  <a:pt x="6151" y="15742"/>
                  <a:pt x="2724" y="10354"/>
                  <a:pt x="2361" y="4545"/>
                </a:cubicBezTo>
                <a:cubicBezTo>
                  <a:pt x="4703" y="3091"/>
                  <a:pt x="7870" y="2096"/>
                  <a:pt x="10800" y="2096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lnSpc>
                <a:spcPct val="100000"/>
              </a:lnSpc>
              <a:defRPr sz="30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pPr>
          </a:p>
        </p:txBody>
      </p:sp>
      <p:grpSp>
        <p:nvGrpSpPr>
          <p:cNvPr id="272" name="Group 272"/>
          <p:cNvGrpSpPr/>
          <p:nvPr/>
        </p:nvGrpSpPr>
        <p:grpSpPr>
          <a:xfrm>
            <a:off x="7987211" y="7340599"/>
            <a:ext cx="3927189" cy="4533899"/>
            <a:chOff x="0" y="0"/>
            <a:chExt cx="3927188" cy="4533898"/>
          </a:xfrm>
        </p:grpSpPr>
        <p:sp>
          <p:nvSpPr>
            <p:cNvPr id="269" name="Shape 269"/>
            <p:cNvSpPr/>
            <p:nvPr/>
          </p:nvSpPr>
          <p:spPr>
            <a:xfrm>
              <a:off x="-1" y="-1"/>
              <a:ext cx="3926400" cy="4533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E959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0" name="Shape 270"/>
            <p:cNvSpPr/>
            <p:nvPr/>
          </p:nvSpPr>
          <p:spPr>
            <a:xfrm>
              <a:off x="991687" y="1775949"/>
              <a:ext cx="2935502" cy="2604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8" y="21600"/>
                  </a:moveTo>
                  <a:lnTo>
                    <a:pt x="21600" y="13514"/>
                  </a:lnTo>
                  <a:lnTo>
                    <a:pt x="21523" y="4158"/>
                  </a:lnTo>
                  <a:lnTo>
                    <a:pt x="17142" y="0"/>
                  </a:lnTo>
                  <a:lnTo>
                    <a:pt x="0" y="12995"/>
                  </a:lnTo>
                  <a:lnTo>
                    <a:pt x="8968" y="21600"/>
                  </a:lnTo>
                  <a:close/>
                </a:path>
              </a:pathLst>
            </a:custGeom>
            <a:solidFill>
              <a:srgbClr val="DB56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1" name="Shape 271"/>
            <p:cNvSpPr/>
            <p:nvPr/>
          </p:nvSpPr>
          <p:spPr>
            <a:xfrm>
              <a:off x="562324" y="647700"/>
              <a:ext cx="2822701" cy="325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pic>
        <p:nvPicPr>
          <p:cNvPr id="273" name="image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52911" y="8508996"/>
            <a:ext cx="2006700" cy="200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 p14:dur="15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title"/>
          </p:nvPr>
        </p:nvSpPr>
        <p:spPr>
          <a:xfrm>
            <a:off x="1380859" y="844550"/>
            <a:ext cx="21622200" cy="15114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Funktionalitäten</a:t>
            </a:r>
          </a:p>
        </p:txBody>
      </p:sp>
      <p:sp>
        <p:nvSpPr>
          <p:cNvPr id="276" name="Shape 276"/>
          <p:cNvSpPr/>
          <p:nvPr/>
        </p:nvSpPr>
        <p:spPr>
          <a:xfrm>
            <a:off x="14617700" y="5060950"/>
            <a:ext cx="6057900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914400">
              <a:lnSpc>
                <a:spcPct val="150000"/>
              </a:lnSpc>
              <a:defRPr b="1"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Datenerfassung</a:t>
            </a:r>
          </a:p>
        </p:txBody>
      </p:sp>
      <p:sp>
        <p:nvSpPr>
          <p:cNvPr id="277" name="Shape 277"/>
          <p:cNvSpPr/>
          <p:nvPr/>
        </p:nvSpPr>
        <p:spPr>
          <a:xfrm>
            <a:off x="11137900" y="4876800"/>
            <a:ext cx="2006672" cy="182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92" h="21600" fill="norm" stroke="1" extrusionOk="0">
                <a:moveTo>
                  <a:pt x="14073" y="8879"/>
                </a:moveTo>
                <a:cubicBezTo>
                  <a:pt x="14577" y="8879"/>
                  <a:pt x="14833" y="9580"/>
                  <a:pt x="14833" y="10908"/>
                </a:cubicBezTo>
                <a:cubicBezTo>
                  <a:pt x="14833" y="12274"/>
                  <a:pt x="14568" y="12956"/>
                  <a:pt x="14081" y="12956"/>
                </a:cubicBezTo>
                <a:cubicBezTo>
                  <a:pt x="13603" y="12956"/>
                  <a:pt x="13306" y="12301"/>
                  <a:pt x="13306" y="10927"/>
                </a:cubicBezTo>
                <a:cubicBezTo>
                  <a:pt x="13306" y="9525"/>
                  <a:pt x="13619" y="8879"/>
                  <a:pt x="14073" y="8879"/>
                </a:cubicBezTo>
                <a:close/>
                <a:moveTo>
                  <a:pt x="14090" y="7818"/>
                </a:moveTo>
                <a:cubicBezTo>
                  <a:pt x="12703" y="7818"/>
                  <a:pt x="12051" y="9183"/>
                  <a:pt x="12051" y="10927"/>
                </a:cubicBezTo>
                <a:cubicBezTo>
                  <a:pt x="12059" y="12624"/>
                  <a:pt x="12670" y="14017"/>
                  <a:pt x="14057" y="14017"/>
                </a:cubicBezTo>
                <a:cubicBezTo>
                  <a:pt x="15419" y="14017"/>
                  <a:pt x="16087" y="12735"/>
                  <a:pt x="16087" y="10890"/>
                </a:cubicBezTo>
                <a:cubicBezTo>
                  <a:pt x="16087" y="9248"/>
                  <a:pt x="15518" y="7818"/>
                  <a:pt x="14090" y="7818"/>
                </a:cubicBezTo>
                <a:close/>
                <a:moveTo>
                  <a:pt x="7511" y="13602"/>
                </a:moveTo>
                <a:cubicBezTo>
                  <a:pt x="7824" y="13814"/>
                  <a:pt x="8410" y="14017"/>
                  <a:pt x="9104" y="14017"/>
                </a:cubicBezTo>
                <a:cubicBezTo>
                  <a:pt x="10466" y="14017"/>
                  <a:pt x="11300" y="13242"/>
                  <a:pt x="11300" y="12191"/>
                </a:cubicBezTo>
                <a:cubicBezTo>
                  <a:pt x="11300" y="11397"/>
                  <a:pt x="10780" y="10853"/>
                  <a:pt x="10136" y="10724"/>
                </a:cubicBezTo>
                <a:lnTo>
                  <a:pt x="10136" y="10705"/>
                </a:lnTo>
                <a:cubicBezTo>
                  <a:pt x="10796" y="10456"/>
                  <a:pt x="11118" y="9949"/>
                  <a:pt x="11118" y="9313"/>
                </a:cubicBezTo>
                <a:cubicBezTo>
                  <a:pt x="11118" y="8491"/>
                  <a:pt x="10482" y="7818"/>
                  <a:pt x="9344" y="7818"/>
                </a:cubicBezTo>
                <a:cubicBezTo>
                  <a:pt x="8642" y="7818"/>
                  <a:pt x="8006" y="8040"/>
                  <a:pt x="7684" y="8270"/>
                </a:cubicBezTo>
                <a:lnTo>
                  <a:pt x="7940" y="9285"/>
                </a:lnTo>
                <a:cubicBezTo>
                  <a:pt x="8154" y="9137"/>
                  <a:pt x="8617" y="8925"/>
                  <a:pt x="9054" y="8925"/>
                </a:cubicBezTo>
                <a:cubicBezTo>
                  <a:pt x="9591" y="8925"/>
                  <a:pt x="9847" y="9192"/>
                  <a:pt x="9847" y="9552"/>
                </a:cubicBezTo>
                <a:cubicBezTo>
                  <a:pt x="9847" y="10059"/>
                  <a:pt x="9319" y="10244"/>
                  <a:pt x="8898" y="10244"/>
                </a:cubicBezTo>
                <a:lnTo>
                  <a:pt x="8402" y="10244"/>
                </a:lnTo>
                <a:lnTo>
                  <a:pt x="8402" y="11250"/>
                </a:lnTo>
                <a:lnTo>
                  <a:pt x="8914" y="11250"/>
                </a:lnTo>
                <a:cubicBezTo>
                  <a:pt x="9467" y="11250"/>
                  <a:pt x="9996" y="11517"/>
                  <a:pt x="9996" y="12117"/>
                </a:cubicBezTo>
                <a:cubicBezTo>
                  <a:pt x="9996" y="12559"/>
                  <a:pt x="9665" y="12910"/>
                  <a:pt x="9013" y="12910"/>
                </a:cubicBezTo>
                <a:cubicBezTo>
                  <a:pt x="8501" y="12910"/>
                  <a:pt x="7990" y="12680"/>
                  <a:pt x="7766" y="12541"/>
                </a:cubicBezTo>
                <a:cubicBezTo>
                  <a:pt x="7766" y="12541"/>
                  <a:pt x="7511" y="13602"/>
                  <a:pt x="7511" y="13602"/>
                </a:cubicBezTo>
                <a:close/>
                <a:moveTo>
                  <a:pt x="17281" y="2121"/>
                </a:moveTo>
                <a:cubicBezTo>
                  <a:pt x="16665" y="1612"/>
                  <a:pt x="15998" y="1186"/>
                  <a:pt x="15292" y="853"/>
                </a:cubicBezTo>
                <a:lnTo>
                  <a:pt x="14669" y="2839"/>
                </a:lnTo>
                <a:cubicBezTo>
                  <a:pt x="15157" y="3079"/>
                  <a:pt x="15622" y="3374"/>
                  <a:pt x="16056" y="3721"/>
                </a:cubicBezTo>
                <a:cubicBezTo>
                  <a:pt x="16056" y="3721"/>
                  <a:pt x="17281" y="2121"/>
                  <a:pt x="17281" y="2121"/>
                </a:cubicBezTo>
                <a:close/>
                <a:moveTo>
                  <a:pt x="7524" y="3335"/>
                </a:moveTo>
                <a:lnTo>
                  <a:pt x="6402" y="1643"/>
                </a:lnTo>
                <a:cubicBezTo>
                  <a:pt x="5785" y="2074"/>
                  <a:pt x="5210" y="2583"/>
                  <a:pt x="4692" y="3162"/>
                </a:cubicBezTo>
                <a:lnTo>
                  <a:pt x="6020" y="4646"/>
                </a:lnTo>
                <a:cubicBezTo>
                  <a:pt x="6473" y="4140"/>
                  <a:pt x="6978" y="3700"/>
                  <a:pt x="7524" y="3335"/>
                </a:cubicBezTo>
                <a:close/>
                <a:moveTo>
                  <a:pt x="10225" y="98"/>
                </a:moveTo>
                <a:cubicBezTo>
                  <a:pt x="9334" y="233"/>
                  <a:pt x="8472" y="506"/>
                  <a:pt x="7661" y="901"/>
                </a:cubicBezTo>
                <a:lnTo>
                  <a:pt x="8816" y="2643"/>
                </a:lnTo>
                <a:cubicBezTo>
                  <a:pt x="9270" y="2454"/>
                  <a:pt x="9741" y="2312"/>
                  <a:pt x="10225" y="2220"/>
                </a:cubicBezTo>
                <a:cubicBezTo>
                  <a:pt x="10225" y="2220"/>
                  <a:pt x="10225" y="98"/>
                  <a:pt x="10225" y="98"/>
                </a:cubicBezTo>
                <a:close/>
                <a:moveTo>
                  <a:pt x="13960" y="347"/>
                </a:moveTo>
                <a:cubicBezTo>
                  <a:pt x="13208" y="128"/>
                  <a:pt x="12427" y="10"/>
                  <a:pt x="11632" y="0"/>
                </a:cubicBezTo>
                <a:lnTo>
                  <a:pt x="11632" y="2100"/>
                </a:lnTo>
                <a:cubicBezTo>
                  <a:pt x="12213" y="2108"/>
                  <a:pt x="12784" y="2189"/>
                  <a:pt x="13336" y="2336"/>
                </a:cubicBezTo>
                <a:cubicBezTo>
                  <a:pt x="13336" y="2336"/>
                  <a:pt x="13960" y="347"/>
                  <a:pt x="13960" y="347"/>
                </a:cubicBezTo>
                <a:close/>
                <a:moveTo>
                  <a:pt x="18348" y="3147"/>
                </a:moveTo>
                <a:lnTo>
                  <a:pt x="17122" y="4748"/>
                </a:lnTo>
                <a:cubicBezTo>
                  <a:pt x="17471" y="5151"/>
                  <a:pt x="17787" y="5594"/>
                  <a:pt x="18064" y="6073"/>
                </a:cubicBezTo>
                <a:lnTo>
                  <a:pt x="19783" y="5184"/>
                </a:lnTo>
                <a:cubicBezTo>
                  <a:pt x="19375" y="4434"/>
                  <a:pt x="18891" y="3752"/>
                  <a:pt x="18348" y="3147"/>
                </a:cubicBezTo>
                <a:close/>
                <a:moveTo>
                  <a:pt x="20425" y="6585"/>
                </a:moveTo>
                <a:cubicBezTo>
                  <a:pt x="21600" y="9681"/>
                  <a:pt x="21425" y="13244"/>
                  <a:pt x="19897" y="16200"/>
                </a:cubicBezTo>
                <a:cubicBezTo>
                  <a:pt x="18171" y="19542"/>
                  <a:pt x="14980" y="21600"/>
                  <a:pt x="11527" y="21600"/>
                </a:cubicBezTo>
                <a:cubicBezTo>
                  <a:pt x="8073" y="21600"/>
                  <a:pt x="4883" y="19542"/>
                  <a:pt x="3156" y="16200"/>
                </a:cubicBezTo>
                <a:cubicBezTo>
                  <a:pt x="2299" y="14540"/>
                  <a:pt x="1867" y="12689"/>
                  <a:pt x="1861" y="10837"/>
                </a:cubicBezTo>
                <a:lnTo>
                  <a:pt x="0" y="10837"/>
                </a:lnTo>
                <a:lnTo>
                  <a:pt x="2829" y="6450"/>
                </a:lnTo>
                <a:lnTo>
                  <a:pt x="5647" y="10837"/>
                </a:lnTo>
                <a:lnTo>
                  <a:pt x="3739" y="10837"/>
                </a:lnTo>
                <a:cubicBezTo>
                  <a:pt x="3745" y="12327"/>
                  <a:pt x="4092" y="13816"/>
                  <a:pt x="4782" y="15151"/>
                </a:cubicBezTo>
                <a:cubicBezTo>
                  <a:pt x="6173" y="17843"/>
                  <a:pt x="8744" y="19502"/>
                  <a:pt x="11527" y="19502"/>
                </a:cubicBezTo>
                <a:cubicBezTo>
                  <a:pt x="14309" y="19502"/>
                  <a:pt x="16880" y="17843"/>
                  <a:pt x="18271" y="15151"/>
                </a:cubicBezTo>
                <a:cubicBezTo>
                  <a:pt x="19492" y="12789"/>
                  <a:pt x="19641" y="9946"/>
                  <a:pt x="18720" y="7466"/>
                </a:cubicBezTo>
                <a:cubicBezTo>
                  <a:pt x="18720" y="7466"/>
                  <a:pt x="20425" y="6585"/>
                  <a:pt x="20425" y="658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lnSpc>
                <a:spcPct val="100000"/>
              </a:lnSpc>
              <a:defRPr sz="30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pPr>
          </a:p>
        </p:txBody>
      </p:sp>
      <p:grpSp>
        <p:nvGrpSpPr>
          <p:cNvPr id="281" name="Group 281"/>
          <p:cNvGrpSpPr/>
          <p:nvPr/>
        </p:nvGrpSpPr>
        <p:grpSpPr>
          <a:xfrm>
            <a:off x="10247811" y="3505198"/>
            <a:ext cx="3927189" cy="4533899"/>
            <a:chOff x="0" y="0"/>
            <a:chExt cx="3927188" cy="4533898"/>
          </a:xfrm>
        </p:grpSpPr>
        <p:sp>
          <p:nvSpPr>
            <p:cNvPr id="278" name="Shape 278"/>
            <p:cNvSpPr/>
            <p:nvPr/>
          </p:nvSpPr>
          <p:spPr>
            <a:xfrm>
              <a:off x="-1" y="-1"/>
              <a:ext cx="3926400" cy="4533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5B71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9" name="Shape 279"/>
            <p:cNvSpPr/>
            <p:nvPr/>
          </p:nvSpPr>
          <p:spPr>
            <a:xfrm>
              <a:off x="991687" y="1775949"/>
              <a:ext cx="2935502" cy="2604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8" y="21600"/>
                  </a:moveTo>
                  <a:lnTo>
                    <a:pt x="21600" y="13514"/>
                  </a:lnTo>
                  <a:lnTo>
                    <a:pt x="21523" y="4158"/>
                  </a:lnTo>
                  <a:lnTo>
                    <a:pt x="17142" y="0"/>
                  </a:lnTo>
                  <a:lnTo>
                    <a:pt x="0" y="12995"/>
                  </a:lnTo>
                  <a:lnTo>
                    <a:pt x="8968" y="21600"/>
                  </a:lnTo>
                  <a:close/>
                </a:path>
              </a:pathLst>
            </a:custGeom>
            <a:solidFill>
              <a:srgbClr val="E2AA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0" name="Shape 280"/>
            <p:cNvSpPr/>
            <p:nvPr/>
          </p:nvSpPr>
          <p:spPr>
            <a:xfrm>
              <a:off x="562324" y="647700"/>
              <a:ext cx="2822701" cy="325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pic>
        <p:nvPicPr>
          <p:cNvPr id="282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09445" y="4876800"/>
            <a:ext cx="2365001" cy="236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/>
        </p:nvSpPr>
        <p:spPr>
          <a:xfrm>
            <a:off x="1380850" y="3103199"/>
            <a:ext cx="9757200" cy="868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914400">
              <a:lnSpc>
                <a:spcPct val="150000"/>
              </a:lnSpc>
              <a:defRPr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Multiple Sensordaten unkompliziert 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ct val="150000"/>
              </a:lnSpc>
              <a:defRPr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auslesen:</a:t>
            </a:r>
            <a:endParaRPr>
              <a:solidFill>
                <a:srgbClr val="000000"/>
              </a:solidFill>
            </a:endParaRPr>
          </a:p>
          <a:p>
            <a:pPr marL="1828800" indent="-508000" defTabSz="914400">
              <a:lnSpc>
                <a:spcPct val="150000"/>
              </a:lnSpc>
              <a:buClr>
                <a:srgbClr val="4C4C4C"/>
              </a:buClr>
              <a:buSzPct val="100000"/>
              <a:buFont typeface="Lato"/>
              <a:buChar char="●"/>
              <a:defRPr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Rotation-/Beschleunigung</a:t>
            </a:r>
            <a:endParaRPr>
              <a:solidFill>
                <a:srgbClr val="000000"/>
              </a:solidFill>
            </a:endParaRPr>
          </a:p>
          <a:p>
            <a:pPr marL="1828800" indent="-508000" defTabSz="914400">
              <a:lnSpc>
                <a:spcPct val="150000"/>
              </a:lnSpc>
              <a:buClr>
                <a:srgbClr val="4C4C4C"/>
              </a:buClr>
              <a:buSzPct val="100000"/>
              <a:buFont typeface="Lato"/>
              <a:buChar char="●"/>
              <a:defRPr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Multimedia</a:t>
            </a:r>
            <a:endParaRPr>
              <a:solidFill>
                <a:srgbClr val="000000"/>
              </a:solidFill>
            </a:endParaRPr>
          </a:p>
          <a:p>
            <a:pPr marL="1828800" indent="-508000" defTabSz="914400">
              <a:lnSpc>
                <a:spcPct val="150000"/>
              </a:lnSpc>
              <a:buClr>
                <a:srgbClr val="4C4C4C"/>
              </a:buClr>
              <a:buSzPct val="100000"/>
              <a:buFont typeface="Lato"/>
              <a:buChar char="●"/>
              <a:defRPr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Touchunterstützung</a:t>
            </a:r>
            <a:endParaRPr>
              <a:solidFill>
                <a:srgbClr val="000000"/>
              </a:solidFill>
            </a:endParaRPr>
          </a:p>
          <a:p>
            <a:pPr marL="1828800" indent="-508000" defTabSz="914400">
              <a:lnSpc>
                <a:spcPct val="150000"/>
              </a:lnSpc>
              <a:buClr>
                <a:srgbClr val="4C4C4C"/>
              </a:buClr>
              <a:buSzPct val="100000"/>
              <a:buFont typeface="Lato"/>
              <a:buChar char="●"/>
              <a:defRPr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weitere gängige Sensoren</a:t>
            </a:r>
            <a:br/>
            <a:endParaRPr>
              <a:solidFill>
                <a:srgbClr val="000000"/>
              </a:solidFill>
            </a:endParaRPr>
          </a:p>
          <a:p>
            <a:pPr defTabSz="914400">
              <a:lnSpc>
                <a:spcPct val="150000"/>
              </a:lnSpc>
              <a:defRPr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Verschiedene Controller-Templates für unterschiedlichste Themengebiete</a:t>
            </a:r>
          </a:p>
        </p:txBody>
      </p:sp>
      <p:sp>
        <p:nvSpPr>
          <p:cNvPr id="284" name="Shape 284"/>
          <p:cNvSpPr/>
          <p:nvPr/>
        </p:nvSpPr>
        <p:spPr>
          <a:xfrm>
            <a:off x="13374450" y="9327850"/>
            <a:ext cx="10169099" cy="2280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914400">
              <a:lnSpc>
                <a:spcPct val="150000"/>
              </a:lnSpc>
              <a:defRPr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Netzwerk auf multiple Verbindungen optimiert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fast" advClick="1" p14:dur="25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title"/>
          </p:nvPr>
        </p:nvSpPr>
        <p:spPr>
          <a:xfrm>
            <a:off x="1380859" y="844550"/>
            <a:ext cx="21622200" cy="15114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Funktionalitäten</a:t>
            </a:r>
          </a:p>
        </p:txBody>
      </p:sp>
      <p:sp>
        <p:nvSpPr>
          <p:cNvPr id="287" name="Shape 287"/>
          <p:cNvSpPr/>
          <p:nvPr/>
        </p:nvSpPr>
        <p:spPr>
          <a:xfrm>
            <a:off x="1422399" y="9017000"/>
            <a:ext cx="6057901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914400">
              <a:lnSpc>
                <a:spcPct val="150000"/>
              </a:lnSpc>
              <a:defRPr b="1"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Benutzermanagement</a:t>
            </a:r>
          </a:p>
        </p:txBody>
      </p:sp>
      <p:sp>
        <p:nvSpPr>
          <p:cNvPr id="288" name="Shape 288"/>
          <p:cNvSpPr/>
          <p:nvPr/>
        </p:nvSpPr>
        <p:spPr>
          <a:xfrm>
            <a:off x="9045319" y="8699500"/>
            <a:ext cx="1841401" cy="2044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412" y="5361"/>
                </a:moveTo>
                <a:cubicBezTo>
                  <a:pt x="15401" y="4307"/>
                  <a:pt x="12967" y="3668"/>
                  <a:pt x="10800" y="3668"/>
                </a:cubicBezTo>
                <a:lnTo>
                  <a:pt x="10800" y="16959"/>
                </a:lnTo>
                <a:cubicBezTo>
                  <a:pt x="14324" y="14059"/>
                  <a:pt x="16860" y="9871"/>
                  <a:pt x="17412" y="5361"/>
                </a:cubicBezTo>
                <a:close/>
                <a:moveTo>
                  <a:pt x="10800" y="0"/>
                </a:moveTo>
                <a:cubicBezTo>
                  <a:pt x="6962" y="0"/>
                  <a:pt x="2829" y="1428"/>
                  <a:pt x="0" y="3524"/>
                </a:cubicBezTo>
                <a:cubicBezTo>
                  <a:pt x="0" y="11243"/>
                  <a:pt x="4871" y="18089"/>
                  <a:pt x="10800" y="21600"/>
                </a:cubicBezTo>
                <a:cubicBezTo>
                  <a:pt x="16729" y="18089"/>
                  <a:pt x="21600" y="11243"/>
                  <a:pt x="21600" y="3524"/>
                </a:cubicBezTo>
                <a:cubicBezTo>
                  <a:pt x="18772" y="1428"/>
                  <a:pt x="14647" y="0"/>
                  <a:pt x="10800" y="0"/>
                </a:cubicBezTo>
                <a:close/>
                <a:moveTo>
                  <a:pt x="10800" y="2096"/>
                </a:moveTo>
                <a:cubicBezTo>
                  <a:pt x="13699" y="2096"/>
                  <a:pt x="16863" y="3068"/>
                  <a:pt x="19239" y="4544"/>
                </a:cubicBezTo>
                <a:cubicBezTo>
                  <a:pt x="18876" y="10359"/>
                  <a:pt x="15444" y="15746"/>
                  <a:pt x="10800" y="19020"/>
                </a:cubicBezTo>
                <a:cubicBezTo>
                  <a:pt x="6151" y="15742"/>
                  <a:pt x="2724" y="10354"/>
                  <a:pt x="2361" y="4545"/>
                </a:cubicBezTo>
                <a:cubicBezTo>
                  <a:pt x="4703" y="3091"/>
                  <a:pt x="7870" y="2096"/>
                  <a:pt x="10800" y="2096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lnSpc>
                <a:spcPct val="100000"/>
              </a:lnSpc>
              <a:defRPr sz="30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pPr>
          </a:p>
        </p:txBody>
      </p:sp>
      <p:grpSp>
        <p:nvGrpSpPr>
          <p:cNvPr id="292" name="Group 292"/>
          <p:cNvGrpSpPr/>
          <p:nvPr/>
        </p:nvGrpSpPr>
        <p:grpSpPr>
          <a:xfrm>
            <a:off x="7987211" y="7340599"/>
            <a:ext cx="3927189" cy="4533899"/>
            <a:chOff x="0" y="0"/>
            <a:chExt cx="3927188" cy="4533898"/>
          </a:xfrm>
        </p:grpSpPr>
        <p:sp>
          <p:nvSpPr>
            <p:cNvPr id="289" name="Shape 289"/>
            <p:cNvSpPr/>
            <p:nvPr/>
          </p:nvSpPr>
          <p:spPr>
            <a:xfrm>
              <a:off x="-1" y="-1"/>
              <a:ext cx="3926400" cy="4533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E959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0" name="Shape 290"/>
            <p:cNvSpPr/>
            <p:nvPr/>
          </p:nvSpPr>
          <p:spPr>
            <a:xfrm>
              <a:off x="991687" y="1775949"/>
              <a:ext cx="2935502" cy="2604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8" y="21600"/>
                  </a:moveTo>
                  <a:lnTo>
                    <a:pt x="21600" y="13514"/>
                  </a:lnTo>
                  <a:lnTo>
                    <a:pt x="21523" y="4158"/>
                  </a:lnTo>
                  <a:lnTo>
                    <a:pt x="17142" y="0"/>
                  </a:lnTo>
                  <a:lnTo>
                    <a:pt x="0" y="12995"/>
                  </a:lnTo>
                  <a:lnTo>
                    <a:pt x="8968" y="21600"/>
                  </a:lnTo>
                  <a:close/>
                </a:path>
              </a:pathLst>
            </a:custGeom>
            <a:solidFill>
              <a:srgbClr val="DB56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1" name="Shape 291"/>
            <p:cNvSpPr/>
            <p:nvPr/>
          </p:nvSpPr>
          <p:spPr>
            <a:xfrm>
              <a:off x="562324" y="647700"/>
              <a:ext cx="2822701" cy="325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pic>
        <p:nvPicPr>
          <p:cNvPr id="293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3762" y="8539399"/>
            <a:ext cx="2365001" cy="236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/>
        </p:nvSpPr>
        <p:spPr>
          <a:xfrm>
            <a:off x="1380850" y="3103199"/>
            <a:ext cx="9757200" cy="373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914400">
              <a:lnSpc>
                <a:spcPct val="150000"/>
              </a:lnSpc>
              <a:defRPr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Benutzer</a:t>
            </a:r>
            <a:endParaRPr>
              <a:solidFill>
                <a:srgbClr val="000000"/>
              </a:solidFill>
            </a:endParaRPr>
          </a:p>
          <a:p>
            <a:pPr marL="3200400" indent="-508000" defTabSz="914400">
              <a:lnSpc>
                <a:spcPct val="150000"/>
              </a:lnSpc>
              <a:buClr>
                <a:srgbClr val="4C4C4C"/>
              </a:buClr>
              <a:buSzPct val="100000"/>
              <a:buFont typeface="Lato"/>
              <a:buChar char="●"/>
              <a:defRPr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Registrieren</a:t>
            </a:r>
            <a:endParaRPr>
              <a:solidFill>
                <a:srgbClr val="000000"/>
              </a:solidFill>
            </a:endParaRPr>
          </a:p>
          <a:p>
            <a:pPr marL="3200400" indent="-508000" defTabSz="914400">
              <a:lnSpc>
                <a:spcPct val="150000"/>
              </a:lnSpc>
              <a:buClr>
                <a:srgbClr val="4C4C4C"/>
              </a:buClr>
              <a:buSzPct val="100000"/>
              <a:buFont typeface="Lato"/>
              <a:buChar char="●"/>
              <a:defRPr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Authentifizieren</a:t>
            </a:r>
            <a:endParaRPr>
              <a:solidFill>
                <a:srgbClr val="000000"/>
              </a:solidFill>
            </a:endParaRPr>
          </a:p>
          <a:p>
            <a:pPr marL="3200400" indent="-508000" defTabSz="914400">
              <a:lnSpc>
                <a:spcPct val="150000"/>
              </a:lnSpc>
              <a:buClr>
                <a:srgbClr val="4C4C4C"/>
              </a:buClr>
              <a:buSzPct val="100000"/>
              <a:buFont typeface="Lato"/>
              <a:buChar char="●"/>
              <a:defRPr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Nutzerdaten speichern</a:t>
            </a:r>
          </a:p>
        </p:txBody>
      </p:sp>
      <p:sp>
        <p:nvSpPr>
          <p:cNvPr id="295" name="Shape 295"/>
          <p:cNvSpPr/>
          <p:nvPr/>
        </p:nvSpPr>
        <p:spPr>
          <a:xfrm>
            <a:off x="9045319" y="8699500"/>
            <a:ext cx="1841401" cy="2044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412" y="5361"/>
                </a:moveTo>
                <a:cubicBezTo>
                  <a:pt x="15401" y="4307"/>
                  <a:pt x="12967" y="3668"/>
                  <a:pt x="10800" y="3668"/>
                </a:cubicBezTo>
                <a:lnTo>
                  <a:pt x="10800" y="16959"/>
                </a:lnTo>
                <a:cubicBezTo>
                  <a:pt x="14324" y="14059"/>
                  <a:pt x="16860" y="9871"/>
                  <a:pt x="17412" y="5361"/>
                </a:cubicBezTo>
                <a:close/>
                <a:moveTo>
                  <a:pt x="10800" y="0"/>
                </a:moveTo>
                <a:cubicBezTo>
                  <a:pt x="6962" y="0"/>
                  <a:pt x="2829" y="1428"/>
                  <a:pt x="0" y="3524"/>
                </a:cubicBezTo>
                <a:cubicBezTo>
                  <a:pt x="0" y="11243"/>
                  <a:pt x="4871" y="18089"/>
                  <a:pt x="10800" y="21600"/>
                </a:cubicBezTo>
                <a:cubicBezTo>
                  <a:pt x="16729" y="18089"/>
                  <a:pt x="21600" y="11243"/>
                  <a:pt x="21600" y="3524"/>
                </a:cubicBezTo>
                <a:cubicBezTo>
                  <a:pt x="18772" y="1428"/>
                  <a:pt x="14647" y="0"/>
                  <a:pt x="10800" y="0"/>
                </a:cubicBezTo>
                <a:close/>
                <a:moveTo>
                  <a:pt x="10800" y="2096"/>
                </a:moveTo>
                <a:cubicBezTo>
                  <a:pt x="13699" y="2096"/>
                  <a:pt x="16863" y="3068"/>
                  <a:pt x="19239" y="4544"/>
                </a:cubicBezTo>
                <a:cubicBezTo>
                  <a:pt x="18876" y="10359"/>
                  <a:pt x="15444" y="15746"/>
                  <a:pt x="10800" y="19020"/>
                </a:cubicBezTo>
                <a:cubicBezTo>
                  <a:pt x="6151" y="15742"/>
                  <a:pt x="2724" y="10354"/>
                  <a:pt x="2361" y="4545"/>
                </a:cubicBezTo>
                <a:cubicBezTo>
                  <a:pt x="4703" y="3091"/>
                  <a:pt x="7870" y="2096"/>
                  <a:pt x="10800" y="2096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lnSpc>
                <a:spcPct val="100000"/>
              </a:lnSpc>
              <a:defRPr sz="30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pPr>
          </a:p>
        </p:txBody>
      </p:sp>
      <p:grpSp>
        <p:nvGrpSpPr>
          <p:cNvPr id="299" name="Group 299"/>
          <p:cNvGrpSpPr/>
          <p:nvPr/>
        </p:nvGrpSpPr>
        <p:grpSpPr>
          <a:xfrm>
            <a:off x="7987211" y="7340599"/>
            <a:ext cx="3927189" cy="4533899"/>
            <a:chOff x="0" y="0"/>
            <a:chExt cx="3927188" cy="4533898"/>
          </a:xfrm>
        </p:grpSpPr>
        <p:sp>
          <p:nvSpPr>
            <p:cNvPr id="296" name="Shape 296"/>
            <p:cNvSpPr/>
            <p:nvPr/>
          </p:nvSpPr>
          <p:spPr>
            <a:xfrm>
              <a:off x="-1" y="-1"/>
              <a:ext cx="3926400" cy="4533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E959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7" name="Shape 297"/>
            <p:cNvSpPr/>
            <p:nvPr/>
          </p:nvSpPr>
          <p:spPr>
            <a:xfrm>
              <a:off x="991687" y="1775949"/>
              <a:ext cx="2935502" cy="2604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8" y="21600"/>
                  </a:moveTo>
                  <a:lnTo>
                    <a:pt x="21600" y="13514"/>
                  </a:lnTo>
                  <a:lnTo>
                    <a:pt x="21523" y="4158"/>
                  </a:lnTo>
                  <a:lnTo>
                    <a:pt x="17142" y="0"/>
                  </a:lnTo>
                  <a:lnTo>
                    <a:pt x="0" y="12995"/>
                  </a:lnTo>
                  <a:lnTo>
                    <a:pt x="8968" y="21600"/>
                  </a:lnTo>
                  <a:close/>
                </a:path>
              </a:pathLst>
            </a:custGeom>
            <a:solidFill>
              <a:srgbClr val="DB56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8" name="Shape 298"/>
            <p:cNvSpPr/>
            <p:nvPr/>
          </p:nvSpPr>
          <p:spPr>
            <a:xfrm>
              <a:off x="562324" y="647700"/>
              <a:ext cx="2822701" cy="325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pic>
        <p:nvPicPr>
          <p:cNvPr id="300" name="image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2911" y="8508996"/>
            <a:ext cx="2006700" cy="200670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/>
          <p:nvPr/>
        </p:nvSpPr>
        <p:spPr>
          <a:xfrm>
            <a:off x="13402850" y="3103199"/>
            <a:ext cx="10168500" cy="670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914400">
              <a:lnSpc>
                <a:spcPct val="150000"/>
              </a:lnSpc>
              <a:defRPr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Serverseitige Datenbankunterstützung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ct val="150000"/>
              </a:lnSpc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4400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  <a:p>
            <a:pPr defTabSz="914400">
              <a:lnSpc>
                <a:spcPct val="150000"/>
              </a:lnSpc>
              <a:defRPr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Vollständige Benutzerverwaltung für unterschiedliche Anwendungsszenarien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ct val="150000"/>
              </a:lnSpc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4400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  <a:p>
            <a:pPr defTabSz="914400">
              <a:lnSpc>
                <a:spcPct val="150000"/>
              </a:lnSpc>
              <a:defRPr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Für Daten jedweder Form und beliebiger Menge an Benutzern verwendbar</a:t>
            </a:r>
          </a:p>
        </p:txBody>
      </p:sp>
    </p:spTree>
  </p:cSld>
  <p:clrMapOvr>
    <a:masterClrMapping/>
  </p:clrMapOvr>
  <p:transition xmlns:p14="http://schemas.microsoft.com/office/powerpoint/2010/main" spd="fast" advClick="1" p14:dur="25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title"/>
          </p:nvPr>
        </p:nvSpPr>
        <p:spPr>
          <a:xfrm>
            <a:off x="1380859" y="844550"/>
            <a:ext cx="21622200" cy="15114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Funktionalitäten</a:t>
            </a:r>
          </a:p>
        </p:txBody>
      </p:sp>
      <p:sp>
        <p:nvSpPr>
          <p:cNvPr id="304" name="Shape 304"/>
          <p:cNvSpPr/>
          <p:nvPr/>
        </p:nvSpPr>
        <p:spPr>
          <a:xfrm>
            <a:off x="11137900" y="4876800"/>
            <a:ext cx="2006672" cy="182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92" h="21600" fill="norm" stroke="1" extrusionOk="0">
                <a:moveTo>
                  <a:pt x="14073" y="8879"/>
                </a:moveTo>
                <a:cubicBezTo>
                  <a:pt x="14577" y="8879"/>
                  <a:pt x="14833" y="9580"/>
                  <a:pt x="14833" y="10908"/>
                </a:cubicBezTo>
                <a:cubicBezTo>
                  <a:pt x="14833" y="12274"/>
                  <a:pt x="14568" y="12956"/>
                  <a:pt x="14081" y="12956"/>
                </a:cubicBezTo>
                <a:cubicBezTo>
                  <a:pt x="13603" y="12956"/>
                  <a:pt x="13306" y="12301"/>
                  <a:pt x="13306" y="10927"/>
                </a:cubicBezTo>
                <a:cubicBezTo>
                  <a:pt x="13306" y="9525"/>
                  <a:pt x="13619" y="8879"/>
                  <a:pt x="14073" y="8879"/>
                </a:cubicBezTo>
                <a:close/>
                <a:moveTo>
                  <a:pt x="14090" y="7818"/>
                </a:moveTo>
                <a:cubicBezTo>
                  <a:pt x="12703" y="7818"/>
                  <a:pt x="12051" y="9183"/>
                  <a:pt x="12051" y="10927"/>
                </a:cubicBezTo>
                <a:cubicBezTo>
                  <a:pt x="12059" y="12624"/>
                  <a:pt x="12670" y="14017"/>
                  <a:pt x="14057" y="14017"/>
                </a:cubicBezTo>
                <a:cubicBezTo>
                  <a:pt x="15419" y="14017"/>
                  <a:pt x="16087" y="12735"/>
                  <a:pt x="16087" y="10890"/>
                </a:cubicBezTo>
                <a:cubicBezTo>
                  <a:pt x="16087" y="9248"/>
                  <a:pt x="15518" y="7818"/>
                  <a:pt x="14090" y="7818"/>
                </a:cubicBezTo>
                <a:close/>
                <a:moveTo>
                  <a:pt x="7511" y="13602"/>
                </a:moveTo>
                <a:cubicBezTo>
                  <a:pt x="7824" y="13814"/>
                  <a:pt x="8410" y="14017"/>
                  <a:pt x="9104" y="14017"/>
                </a:cubicBezTo>
                <a:cubicBezTo>
                  <a:pt x="10466" y="14017"/>
                  <a:pt x="11300" y="13242"/>
                  <a:pt x="11300" y="12191"/>
                </a:cubicBezTo>
                <a:cubicBezTo>
                  <a:pt x="11300" y="11397"/>
                  <a:pt x="10780" y="10853"/>
                  <a:pt x="10136" y="10724"/>
                </a:cubicBezTo>
                <a:lnTo>
                  <a:pt x="10136" y="10705"/>
                </a:lnTo>
                <a:cubicBezTo>
                  <a:pt x="10796" y="10456"/>
                  <a:pt x="11118" y="9949"/>
                  <a:pt x="11118" y="9313"/>
                </a:cubicBezTo>
                <a:cubicBezTo>
                  <a:pt x="11118" y="8491"/>
                  <a:pt x="10482" y="7818"/>
                  <a:pt x="9344" y="7818"/>
                </a:cubicBezTo>
                <a:cubicBezTo>
                  <a:pt x="8642" y="7818"/>
                  <a:pt x="8006" y="8040"/>
                  <a:pt x="7684" y="8270"/>
                </a:cubicBezTo>
                <a:lnTo>
                  <a:pt x="7940" y="9285"/>
                </a:lnTo>
                <a:cubicBezTo>
                  <a:pt x="8154" y="9137"/>
                  <a:pt x="8617" y="8925"/>
                  <a:pt x="9054" y="8925"/>
                </a:cubicBezTo>
                <a:cubicBezTo>
                  <a:pt x="9591" y="8925"/>
                  <a:pt x="9847" y="9192"/>
                  <a:pt x="9847" y="9552"/>
                </a:cubicBezTo>
                <a:cubicBezTo>
                  <a:pt x="9847" y="10059"/>
                  <a:pt x="9319" y="10244"/>
                  <a:pt x="8898" y="10244"/>
                </a:cubicBezTo>
                <a:lnTo>
                  <a:pt x="8402" y="10244"/>
                </a:lnTo>
                <a:lnTo>
                  <a:pt x="8402" y="11250"/>
                </a:lnTo>
                <a:lnTo>
                  <a:pt x="8914" y="11250"/>
                </a:lnTo>
                <a:cubicBezTo>
                  <a:pt x="9467" y="11250"/>
                  <a:pt x="9996" y="11517"/>
                  <a:pt x="9996" y="12117"/>
                </a:cubicBezTo>
                <a:cubicBezTo>
                  <a:pt x="9996" y="12559"/>
                  <a:pt x="9665" y="12910"/>
                  <a:pt x="9013" y="12910"/>
                </a:cubicBezTo>
                <a:cubicBezTo>
                  <a:pt x="8501" y="12910"/>
                  <a:pt x="7990" y="12680"/>
                  <a:pt x="7766" y="12541"/>
                </a:cubicBezTo>
                <a:cubicBezTo>
                  <a:pt x="7766" y="12541"/>
                  <a:pt x="7511" y="13602"/>
                  <a:pt x="7511" y="13602"/>
                </a:cubicBezTo>
                <a:close/>
                <a:moveTo>
                  <a:pt x="17281" y="2121"/>
                </a:moveTo>
                <a:cubicBezTo>
                  <a:pt x="16665" y="1612"/>
                  <a:pt x="15998" y="1186"/>
                  <a:pt x="15292" y="853"/>
                </a:cubicBezTo>
                <a:lnTo>
                  <a:pt x="14669" y="2839"/>
                </a:lnTo>
                <a:cubicBezTo>
                  <a:pt x="15157" y="3079"/>
                  <a:pt x="15622" y="3374"/>
                  <a:pt x="16056" y="3721"/>
                </a:cubicBezTo>
                <a:cubicBezTo>
                  <a:pt x="16056" y="3721"/>
                  <a:pt x="17281" y="2121"/>
                  <a:pt x="17281" y="2121"/>
                </a:cubicBezTo>
                <a:close/>
                <a:moveTo>
                  <a:pt x="7524" y="3335"/>
                </a:moveTo>
                <a:lnTo>
                  <a:pt x="6402" y="1643"/>
                </a:lnTo>
                <a:cubicBezTo>
                  <a:pt x="5785" y="2074"/>
                  <a:pt x="5210" y="2583"/>
                  <a:pt x="4692" y="3162"/>
                </a:cubicBezTo>
                <a:lnTo>
                  <a:pt x="6020" y="4646"/>
                </a:lnTo>
                <a:cubicBezTo>
                  <a:pt x="6473" y="4140"/>
                  <a:pt x="6978" y="3700"/>
                  <a:pt x="7524" y="3335"/>
                </a:cubicBezTo>
                <a:close/>
                <a:moveTo>
                  <a:pt x="10225" y="98"/>
                </a:moveTo>
                <a:cubicBezTo>
                  <a:pt x="9334" y="233"/>
                  <a:pt x="8472" y="506"/>
                  <a:pt x="7661" y="901"/>
                </a:cubicBezTo>
                <a:lnTo>
                  <a:pt x="8816" y="2643"/>
                </a:lnTo>
                <a:cubicBezTo>
                  <a:pt x="9270" y="2454"/>
                  <a:pt x="9741" y="2312"/>
                  <a:pt x="10225" y="2220"/>
                </a:cubicBezTo>
                <a:cubicBezTo>
                  <a:pt x="10225" y="2220"/>
                  <a:pt x="10225" y="98"/>
                  <a:pt x="10225" y="98"/>
                </a:cubicBezTo>
                <a:close/>
                <a:moveTo>
                  <a:pt x="13960" y="347"/>
                </a:moveTo>
                <a:cubicBezTo>
                  <a:pt x="13208" y="128"/>
                  <a:pt x="12427" y="10"/>
                  <a:pt x="11632" y="0"/>
                </a:cubicBezTo>
                <a:lnTo>
                  <a:pt x="11632" y="2100"/>
                </a:lnTo>
                <a:cubicBezTo>
                  <a:pt x="12213" y="2108"/>
                  <a:pt x="12784" y="2189"/>
                  <a:pt x="13336" y="2336"/>
                </a:cubicBezTo>
                <a:cubicBezTo>
                  <a:pt x="13336" y="2336"/>
                  <a:pt x="13960" y="347"/>
                  <a:pt x="13960" y="347"/>
                </a:cubicBezTo>
                <a:close/>
                <a:moveTo>
                  <a:pt x="18348" y="3147"/>
                </a:moveTo>
                <a:lnTo>
                  <a:pt x="17122" y="4748"/>
                </a:lnTo>
                <a:cubicBezTo>
                  <a:pt x="17471" y="5151"/>
                  <a:pt x="17787" y="5594"/>
                  <a:pt x="18064" y="6073"/>
                </a:cubicBezTo>
                <a:lnTo>
                  <a:pt x="19783" y="5184"/>
                </a:lnTo>
                <a:cubicBezTo>
                  <a:pt x="19375" y="4434"/>
                  <a:pt x="18891" y="3752"/>
                  <a:pt x="18348" y="3147"/>
                </a:cubicBezTo>
                <a:close/>
                <a:moveTo>
                  <a:pt x="20425" y="6585"/>
                </a:moveTo>
                <a:cubicBezTo>
                  <a:pt x="21600" y="9681"/>
                  <a:pt x="21425" y="13244"/>
                  <a:pt x="19897" y="16200"/>
                </a:cubicBezTo>
                <a:cubicBezTo>
                  <a:pt x="18171" y="19542"/>
                  <a:pt x="14980" y="21600"/>
                  <a:pt x="11527" y="21600"/>
                </a:cubicBezTo>
                <a:cubicBezTo>
                  <a:pt x="8073" y="21600"/>
                  <a:pt x="4883" y="19542"/>
                  <a:pt x="3156" y="16200"/>
                </a:cubicBezTo>
                <a:cubicBezTo>
                  <a:pt x="2299" y="14540"/>
                  <a:pt x="1867" y="12689"/>
                  <a:pt x="1861" y="10837"/>
                </a:cubicBezTo>
                <a:lnTo>
                  <a:pt x="0" y="10837"/>
                </a:lnTo>
                <a:lnTo>
                  <a:pt x="2829" y="6450"/>
                </a:lnTo>
                <a:lnTo>
                  <a:pt x="5647" y="10837"/>
                </a:lnTo>
                <a:lnTo>
                  <a:pt x="3739" y="10837"/>
                </a:lnTo>
                <a:cubicBezTo>
                  <a:pt x="3745" y="12327"/>
                  <a:pt x="4092" y="13816"/>
                  <a:pt x="4782" y="15151"/>
                </a:cubicBezTo>
                <a:cubicBezTo>
                  <a:pt x="6173" y="17843"/>
                  <a:pt x="8744" y="19502"/>
                  <a:pt x="11527" y="19502"/>
                </a:cubicBezTo>
                <a:cubicBezTo>
                  <a:pt x="14309" y="19502"/>
                  <a:pt x="16880" y="17843"/>
                  <a:pt x="18271" y="15151"/>
                </a:cubicBezTo>
                <a:cubicBezTo>
                  <a:pt x="19492" y="12789"/>
                  <a:pt x="19641" y="9946"/>
                  <a:pt x="18720" y="7466"/>
                </a:cubicBezTo>
                <a:cubicBezTo>
                  <a:pt x="18720" y="7466"/>
                  <a:pt x="20425" y="6585"/>
                  <a:pt x="20425" y="658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lnSpc>
                <a:spcPct val="100000"/>
              </a:lnSpc>
              <a:defRPr sz="30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pPr>
          </a:p>
        </p:txBody>
      </p:sp>
      <p:sp>
        <p:nvSpPr>
          <p:cNvPr id="305" name="Shape 305"/>
          <p:cNvSpPr/>
          <p:nvPr/>
        </p:nvSpPr>
        <p:spPr>
          <a:xfrm>
            <a:off x="13315950" y="8509000"/>
            <a:ext cx="2171700" cy="2171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522" y="5291"/>
                </a:moveTo>
                <a:cubicBezTo>
                  <a:pt x="9558" y="5275"/>
                  <a:pt x="9592" y="5254"/>
                  <a:pt x="9630" y="5244"/>
                </a:cubicBezTo>
                <a:cubicBezTo>
                  <a:pt x="9630" y="5243"/>
                  <a:pt x="9630" y="5243"/>
                  <a:pt x="9631" y="5243"/>
                </a:cubicBezTo>
                <a:cubicBezTo>
                  <a:pt x="9683" y="5229"/>
                  <a:pt x="9729" y="5243"/>
                  <a:pt x="9745" y="5223"/>
                </a:cubicBezTo>
                <a:cubicBezTo>
                  <a:pt x="9760" y="5203"/>
                  <a:pt x="9787" y="5168"/>
                  <a:pt x="9799" y="5140"/>
                </a:cubicBezTo>
                <a:cubicBezTo>
                  <a:pt x="9805" y="5125"/>
                  <a:pt x="9790" y="5105"/>
                  <a:pt x="9809" y="5095"/>
                </a:cubicBezTo>
                <a:cubicBezTo>
                  <a:pt x="9830" y="5083"/>
                  <a:pt x="9811" y="5061"/>
                  <a:pt x="9817" y="5045"/>
                </a:cubicBezTo>
                <a:cubicBezTo>
                  <a:pt x="9831" y="5001"/>
                  <a:pt x="9841" y="5000"/>
                  <a:pt x="9858" y="4998"/>
                </a:cubicBezTo>
                <a:cubicBezTo>
                  <a:pt x="9875" y="4995"/>
                  <a:pt x="9890" y="4993"/>
                  <a:pt x="9896" y="4985"/>
                </a:cubicBezTo>
                <a:cubicBezTo>
                  <a:pt x="9923" y="4944"/>
                  <a:pt x="9827" y="4829"/>
                  <a:pt x="9767" y="4844"/>
                </a:cubicBezTo>
                <a:cubicBezTo>
                  <a:pt x="9705" y="4861"/>
                  <a:pt x="9655" y="4951"/>
                  <a:pt x="9634" y="4950"/>
                </a:cubicBezTo>
                <a:cubicBezTo>
                  <a:pt x="9607" y="4949"/>
                  <a:pt x="9595" y="4948"/>
                  <a:pt x="9578" y="4962"/>
                </a:cubicBezTo>
                <a:cubicBezTo>
                  <a:pt x="9564" y="4972"/>
                  <a:pt x="9562" y="4990"/>
                  <a:pt x="9552" y="5002"/>
                </a:cubicBezTo>
                <a:cubicBezTo>
                  <a:pt x="9540" y="5018"/>
                  <a:pt x="9525" y="5030"/>
                  <a:pt x="9512" y="5045"/>
                </a:cubicBezTo>
                <a:cubicBezTo>
                  <a:pt x="9502" y="5058"/>
                  <a:pt x="9499" y="5069"/>
                  <a:pt x="9513" y="5081"/>
                </a:cubicBezTo>
                <a:cubicBezTo>
                  <a:pt x="9523" y="5090"/>
                  <a:pt x="9529" y="5096"/>
                  <a:pt x="9498" y="5136"/>
                </a:cubicBezTo>
                <a:cubicBezTo>
                  <a:pt x="9473" y="5169"/>
                  <a:pt x="9430" y="5186"/>
                  <a:pt x="9412" y="5227"/>
                </a:cubicBezTo>
                <a:cubicBezTo>
                  <a:pt x="9406" y="5242"/>
                  <a:pt x="9407" y="5271"/>
                  <a:pt x="9409" y="5283"/>
                </a:cubicBezTo>
                <a:cubicBezTo>
                  <a:pt x="9417" y="5325"/>
                  <a:pt x="9483" y="5308"/>
                  <a:pt x="9522" y="5291"/>
                </a:cubicBezTo>
                <a:close/>
                <a:moveTo>
                  <a:pt x="19445" y="10800"/>
                </a:moveTo>
                <a:cubicBezTo>
                  <a:pt x="19445" y="9905"/>
                  <a:pt x="19291" y="9000"/>
                  <a:pt x="19134" y="8522"/>
                </a:cubicBezTo>
                <a:cubicBezTo>
                  <a:pt x="19085" y="8372"/>
                  <a:pt x="18972" y="8252"/>
                  <a:pt x="18825" y="8195"/>
                </a:cubicBezTo>
                <a:cubicBezTo>
                  <a:pt x="18678" y="8138"/>
                  <a:pt x="18513" y="8150"/>
                  <a:pt x="18376" y="8228"/>
                </a:cubicBezTo>
                <a:cubicBezTo>
                  <a:pt x="18029" y="8424"/>
                  <a:pt x="18040" y="8449"/>
                  <a:pt x="17919" y="8443"/>
                </a:cubicBezTo>
                <a:cubicBezTo>
                  <a:pt x="17864" y="8440"/>
                  <a:pt x="17616" y="8605"/>
                  <a:pt x="17527" y="8416"/>
                </a:cubicBezTo>
                <a:cubicBezTo>
                  <a:pt x="17510" y="8380"/>
                  <a:pt x="17423" y="8220"/>
                  <a:pt x="17302" y="8441"/>
                </a:cubicBezTo>
                <a:cubicBezTo>
                  <a:pt x="17269" y="8501"/>
                  <a:pt x="17090" y="8456"/>
                  <a:pt x="17031" y="8423"/>
                </a:cubicBezTo>
                <a:cubicBezTo>
                  <a:pt x="16857" y="8325"/>
                  <a:pt x="16642" y="8098"/>
                  <a:pt x="16589" y="8041"/>
                </a:cubicBezTo>
                <a:lnTo>
                  <a:pt x="16588" y="8041"/>
                </a:lnTo>
                <a:cubicBezTo>
                  <a:pt x="16529" y="7972"/>
                  <a:pt x="16357" y="8067"/>
                  <a:pt x="16483" y="8255"/>
                </a:cubicBezTo>
                <a:cubicBezTo>
                  <a:pt x="16907" y="8887"/>
                  <a:pt x="16982" y="8892"/>
                  <a:pt x="17102" y="8955"/>
                </a:cubicBezTo>
                <a:cubicBezTo>
                  <a:pt x="17102" y="8955"/>
                  <a:pt x="17102" y="8955"/>
                  <a:pt x="17102" y="8955"/>
                </a:cubicBezTo>
                <a:cubicBezTo>
                  <a:pt x="17159" y="8913"/>
                  <a:pt x="17150" y="8899"/>
                  <a:pt x="17224" y="8889"/>
                </a:cubicBezTo>
                <a:cubicBezTo>
                  <a:pt x="17270" y="8882"/>
                  <a:pt x="17309" y="8854"/>
                  <a:pt x="17329" y="8813"/>
                </a:cubicBezTo>
                <a:cubicBezTo>
                  <a:pt x="17330" y="8812"/>
                  <a:pt x="17330" y="8812"/>
                  <a:pt x="17330" y="8812"/>
                </a:cubicBezTo>
                <a:cubicBezTo>
                  <a:pt x="17353" y="8764"/>
                  <a:pt x="17397" y="8730"/>
                  <a:pt x="17449" y="8719"/>
                </a:cubicBezTo>
                <a:cubicBezTo>
                  <a:pt x="17501" y="8708"/>
                  <a:pt x="17555" y="8722"/>
                  <a:pt x="17595" y="8757"/>
                </a:cubicBezTo>
                <a:cubicBezTo>
                  <a:pt x="17596" y="8757"/>
                  <a:pt x="17596" y="8758"/>
                  <a:pt x="17597" y="8758"/>
                </a:cubicBezTo>
                <a:cubicBezTo>
                  <a:pt x="17670" y="8821"/>
                  <a:pt x="17764" y="8763"/>
                  <a:pt x="17842" y="8800"/>
                </a:cubicBezTo>
                <a:cubicBezTo>
                  <a:pt x="18040" y="8893"/>
                  <a:pt x="17965" y="9082"/>
                  <a:pt x="17925" y="9306"/>
                </a:cubicBezTo>
                <a:cubicBezTo>
                  <a:pt x="17925" y="9306"/>
                  <a:pt x="17925" y="9307"/>
                  <a:pt x="17924" y="9307"/>
                </a:cubicBezTo>
                <a:cubicBezTo>
                  <a:pt x="17924" y="9308"/>
                  <a:pt x="17923" y="9308"/>
                  <a:pt x="17923" y="9308"/>
                </a:cubicBezTo>
                <a:cubicBezTo>
                  <a:pt x="17905" y="9304"/>
                  <a:pt x="17887" y="9318"/>
                  <a:pt x="17887" y="9337"/>
                </a:cubicBezTo>
                <a:cubicBezTo>
                  <a:pt x="17887" y="9408"/>
                  <a:pt x="17932" y="9474"/>
                  <a:pt x="17918" y="9546"/>
                </a:cubicBezTo>
                <a:cubicBezTo>
                  <a:pt x="17917" y="9549"/>
                  <a:pt x="17916" y="9551"/>
                  <a:pt x="17913" y="9553"/>
                </a:cubicBezTo>
                <a:cubicBezTo>
                  <a:pt x="17890" y="9564"/>
                  <a:pt x="17868" y="9580"/>
                  <a:pt x="17850" y="9599"/>
                </a:cubicBezTo>
                <a:cubicBezTo>
                  <a:pt x="17794" y="9660"/>
                  <a:pt x="17790" y="9736"/>
                  <a:pt x="17741" y="9804"/>
                </a:cubicBezTo>
                <a:cubicBezTo>
                  <a:pt x="17695" y="9868"/>
                  <a:pt x="17744" y="10012"/>
                  <a:pt x="17634" y="10012"/>
                </a:cubicBezTo>
                <a:cubicBezTo>
                  <a:pt x="17591" y="10012"/>
                  <a:pt x="17450" y="10094"/>
                  <a:pt x="17428" y="10187"/>
                </a:cubicBezTo>
                <a:cubicBezTo>
                  <a:pt x="17402" y="10298"/>
                  <a:pt x="17342" y="10396"/>
                  <a:pt x="17255" y="10469"/>
                </a:cubicBezTo>
                <a:cubicBezTo>
                  <a:pt x="17191" y="10523"/>
                  <a:pt x="17104" y="10592"/>
                  <a:pt x="16985" y="10686"/>
                </a:cubicBezTo>
                <a:cubicBezTo>
                  <a:pt x="16928" y="10730"/>
                  <a:pt x="16698" y="10978"/>
                  <a:pt x="16500" y="11024"/>
                </a:cubicBezTo>
                <a:cubicBezTo>
                  <a:pt x="16473" y="11030"/>
                  <a:pt x="16445" y="11020"/>
                  <a:pt x="16428" y="10998"/>
                </a:cubicBezTo>
                <a:cubicBezTo>
                  <a:pt x="16427" y="10996"/>
                  <a:pt x="16426" y="10995"/>
                  <a:pt x="16425" y="10993"/>
                </a:cubicBezTo>
                <a:cubicBezTo>
                  <a:pt x="16295" y="10791"/>
                  <a:pt x="16268" y="10548"/>
                  <a:pt x="16166" y="10335"/>
                </a:cubicBezTo>
                <a:cubicBezTo>
                  <a:pt x="16045" y="10083"/>
                  <a:pt x="15717" y="10016"/>
                  <a:pt x="15626" y="9736"/>
                </a:cubicBezTo>
                <a:cubicBezTo>
                  <a:pt x="15549" y="9500"/>
                  <a:pt x="15517" y="9401"/>
                  <a:pt x="15409" y="9340"/>
                </a:cubicBezTo>
                <a:cubicBezTo>
                  <a:pt x="15334" y="9297"/>
                  <a:pt x="15271" y="9239"/>
                  <a:pt x="15225" y="9166"/>
                </a:cubicBezTo>
                <a:cubicBezTo>
                  <a:pt x="15149" y="9047"/>
                  <a:pt x="15034" y="8878"/>
                  <a:pt x="14940" y="8787"/>
                </a:cubicBezTo>
                <a:cubicBezTo>
                  <a:pt x="14897" y="8746"/>
                  <a:pt x="14869" y="8693"/>
                  <a:pt x="14859" y="8634"/>
                </a:cubicBezTo>
                <a:cubicBezTo>
                  <a:pt x="14855" y="8607"/>
                  <a:pt x="14816" y="8609"/>
                  <a:pt x="14814" y="8636"/>
                </a:cubicBezTo>
                <a:cubicBezTo>
                  <a:pt x="14809" y="8730"/>
                  <a:pt x="14826" y="8759"/>
                  <a:pt x="14800" y="8780"/>
                </a:cubicBezTo>
                <a:cubicBezTo>
                  <a:pt x="14778" y="8796"/>
                  <a:pt x="14751" y="8787"/>
                  <a:pt x="14732" y="8767"/>
                </a:cubicBezTo>
                <a:cubicBezTo>
                  <a:pt x="14664" y="8698"/>
                  <a:pt x="14554" y="8572"/>
                  <a:pt x="14527" y="8501"/>
                </a:cubicBezTo>
                <a:cubicBezTo>
                  <a:pt x="14527" y="8501"/>
                  <a:pt x="14527" y="8502"/>
                  <a:pt x="14526" y="8502"/>
                </a:cubicBezTo>
                <a:cubicBezTo>
                  <a:pt x="14519" y="8530"/>
                  <a:pt x="14525" y="8559"/>
                  <a:pt x="14541" y="8582"/>
                </a:cubicBezTo>
                <a:cubicBezTo>
                  <a:pt x="14686" y="8790"/>
                  <a:pt x="15397" y="9815"/>
                  <a:pt x="15415" y="9912"/>
                </a:cubicBezTo>
                <a:cubicBezTo>
                  <a:pt x="15533" y="10557"/>
                  <a:pt x="16032" y="10711"/>
                  <a:pt x="16287" y="10949"/>
                </a:cubicBezTo>
                <a:cubicBezTo>
                  <a:pt x="16335" y="10994"/>
                  <a:pt x="16367" y="11052"/>
                  <a:pt x="16379" y="11114"/>
                </a:cubicBezTo>
                <a:cubicBezTo>
                  <a:pt x="16391" y="11174"/>
                  <a:pt x="16419" y="11225"/>
                  <a:pt x="16464" y="11266"/>
                </a:cubicBezTo>
                <a:cubicBezTo>
                  <a:pt x="16511" y="11309"/>
                  <a:pt x="16558" y="11304"/>
                  <a:pt x="16824" y="11270"/>
                </a:cubicBezTo>
                <a:cubicBezTo>
                  <a:pt x="16868" y="11264"/>
                  <a:pt x="16897" y="11233"/>
                  <a:pt x="16927" y="11204"/>
                </a:cubicBezTo>
                <a:cubicBezTo>
                  <a:pt x="16954" y="11180"/>
                  <a:pt x="17170" y="11104"/>
                  <a:pt x="17198" y="11086"/>
                </a:cubicBezTo>
                <a:cubicBezTo>
                  <a:pt x="17256" y="11049"/>
                  <a:pt x="17184" y="11070"/>
                  <a:pt x="17318" y="11007"/>
                </a:cubicBezTo>
                <a:cubicBezTo>
                  <a:pt x="17370" y="10982"/>
                  <a:pt x="17432" y="10824"/>
                  <a:pt x="17422" y="11003"/>
                </a:cubicBezTo>
                <a:cubicBezTo>
                  <a:pt x="17420" y="11049"/>
                  <a:pt x="17445" y="11091"/>
                  <a:pt x="17440" y="11137"/>
                </a:cubicBezTo>
                <a:cubicBezTo>
                  <a:pt x="17413" y="11409"/>
                  <a:pt x="17390" y="11455"/>
                  <a:pt x="17374" y="11507"/>
                </a:cubicBezTo>
                <a:cubicBezTo>
                  <a:pt x="17354" y="11576"/>
                  <a:pt x="17326" y="11644"/>
                  <a:pt x="17309" y="11714"/>
                </a:cubicBezTo>
                <a:cubicBezTo>
                  <a:pt x="17227" y="12048"/>
                  <a:pt x="17098" y="12404"/>
                  <a:pt x="16874" y="12667"/>
                </a:cubicBezTo>
                <a:cubicBezTo>
                  <a:pt x="16869" y="12673"/>
                  <a:pt x="16864" y="12678"/>
                  <a:pt x="16858" y="12683"/>
                </a:cubicBezTo>
                <a:cubicBezTo>
                  <a:pt x="16734" y="12797"/>
                  <a:pt x="16508" y="13010"/>
                  <a:pt x="16324" y="13371"/>
                </a:cubicBezTo>
                <a:cubicBezTo>
                  <a:pt x="16208" y="13598"/>
                  <a:pt x="16044" y="13795"/>
                  <a:pt x="15922" y="14019"/>
                </a:cubicBezTo>
                <a:cubicBezTo>
                  <a:pt x="15882" y="14095"/>
                  <a:pt x="15871" y="14114"/>
                  <a:pt x="15908" y="14216"/>
                </a:cubicBezTo>
                <a:cubicBezTo>
                  <a:pt x="15933" y="14289"/>
                  <a:pt x="16011" y="14625"/>
                  <a:pt x="16022" y="15058"/>
                </a:cubicBezTo>
                <a:cubicBezTo>
                  <a:pt x="16035" y="15528"/>
                  <a:pt x="15959" y="15606"/>
                  <a:pt x="15809" y="15715"/>
                </a:cubicBezTo>
                <a:cubicBezTo>
                  <a:pt x="15567" y="15890"/>
                  <a:pt x="15402" y="16009"/>
                  <a:pt x="15290" y="16092"/>
                </a:cubicBezTo>
                <a:cubicBezTo>
                  <a:pt x="15157" y="16190"/>
                  <a:pt x="15078" y="16344"/>
                  <a:pt x="15076" y="16509"/>
                </a:cubicBezTo>
                <a:cubicBezTo>
                  <a:pt x="15075" y="16569"/>
                  <a:pt x="15061" y="16646"/>
                  <a:pt x="15020" y="16738"/>
                </a:cubicBezTo>
                <a:cubicBezTo>
                  <a:pt x="15020" y="16738"/>
                  <a:pt x="15020" y="16738"/>
                  <a:pt x="15020" y="16739"/>
                </a:cubicBezTo>
                <a:cubicBezTo>
                  <a:pt x="15029" y="16755"/>
                  <a:pt x="14709" y="16915"/>
                  <a:pt x="14598" y="17045"/>
                </a:cubicBezTo>
                <a:cubicBezTo>
                  <a:pt x="14598" y="17049"/>
                  <a:pt x="14598" y="17052"/>
                  <a:pt x="14599" y="17055"/>
                </a:cubicBezTo>
                <a:cubicBezTo>
                  <a:pt x="14673" y="17288"/>
                  <a:pt x="13730" y="17964"/>
                  <a:pt x="13535" y="17963"/>
                </a:cubicBezTo>
                <a:cubicBezTo>
                  <a:pt x="13393" y="17962"/>
                  <a:pt x="13045" y="18017"/>
                  <a:pt x="12879" y="18088"/>
                </a:cubicBezTo>
                <a:cubicBezTo>
                  <a:pt x="12767" y="18136"/>
                  <a:pt x="12465" y="18033"/>
                  <a:pt x="12443" y="17969"/>
                </a:cubicBezTo>
                <a:cubicBezTo>
                  <a:pt x="12440" y="17959"/>
                  <a:pt x="12439" y="17942"/>
                  <a:pt x="12447" y="17935"/>
                </a:cubicBezTo>
                <a:cubicBezTo>
                  <a:pt x="12521" y="17874"/>
                  <a:pt x="12271" y="17513"/>
                  <a:pt x="12212" y="17472"/>
                </a:cubicBezTo>
                <a:cubicBezTo>
                  <a:pt x="12174" y="17446"/>
                  <a:pt x="12101" y="17278"/>
                  <a:pt x="12072" y="17236"/>
                </a:cubicBezTo>
                <a:cubicBezTo>
                  <a:pt x="11981" y="17107"/>
                  <a:pt x="12137" y="16926"/>
                  <a:pt x="12035" y="16798"/>
                </a:cubicBezTo>
                <a:cubicBezTo>
                  <a:pt x="12030" y="16791"/>
                  <a:pt x="12025" y="16784"/>
                  <a:pt x="12019" y="16777"/>
                </a:cubicBezTo>
                <a:lnTo>
                  <a:pt x="11726" y="16366"/>
                </a:lnTo>
                <a:cubicBezTo>
                  <a:pt x="11680" y="16303"/>
                  <a:pt x="11550" y="16227"/>
                  <a:pt x="11550" y="16149"/>
                </a:cubicBezTo>
                <a:cubicBezTo>
                  <a:pt x="11550" y="16148"/>
                  <a:pt x="11550" y="16148"/>
                  <a:pt x="11550" y="16148"/>
                </a:cubicBezTo>
                <a:cubicBezTo>
                  <a:pt x="11549" y="16063"/>
                  <a:pt x="11702" y="15650"/>
                  <a:pt x="11714" y="15633"/>
                </a:cubicBezTo>
                <a:cubicBezTo>
                  <a:pt x="11728" y="15612"/>
                  <a:pt x="11741" y="15590"/>
                  <a:pt x="11752" y="15569"/>
                </a:cubicBezTo>
                <a:cubicBezTo>
                  <a:pt x="11758" y="15556"/>
                  <a:pt x="11770" y="15547"/>
                  <a:pt x="11793" y="15535"/>
                </a:cubicBezTo>
                <a:cubicBezTo>
                  <a:pt x="11867" y="15497"/>
                  <a:pt x="11974" y="15403"/>
                  <a:pt x="11852" y="15204"/>
                </a:cubicBezTo>
                <a:cubicBezTo>
                  <a:pt x="11845" y="15192"/>
                  <a:pt x="11845" y="15244"/>
                  <a:pt x="11806" y="14968"/>
                </a:cubicBezTo>
                <a:cubicBezTo>
                  <a:pt x="11780" y="14786"/>
                  <a:pt x="11541" y="14374"/>
                  <a:pt x="11501" y="14331"/>
                </a:cubicBezTo>
                <a:cubicBezTo>
                  <a:pt x="11501" y="14331"/>
                  <a:pt x="11224" y="14198"/>
                  <a:pt x="11097" y="13938"/>
                </a:cubicBezTo>
                <a:cubicBezTo>
                  <a:pt x="11103" y="13923"/>
                  <a:pt x="11113" y="13910"/>
                  <a:pt x="11126" y="13900"/>
                </a:cubicBezTo>
                <a:cubicBezTo>
                  <a:pt x="11243" y="13806"/>
                  <a:pt x="11222" y="13688"/>
                  <a:pt x="11256" y="13435"/>
                </a:cubicBezTo>
                <a:cubicBezTo>
                  <a:pt x="11258" y="13423"/>
                  <a:pt x="11260" y="13410"/>
                  <a:pt x="11263" y="13397"/>
                </a:cubicBezTo>
                <a:cubicBezTo>
                  <a:pt x="11263" y="13396"/>
                  <a:pt x="11263" y="13396"/>
                  <a:pt x="11263" y="13395"/>
                </a:cubicBezTo>
                <a:lnTo>
                  <a:pt x="11267" y="13379"/>
                </a:lnTo>
                <a:cubicBezTo>
                  <a:pt x="11267" y="13379"/>
                  <a:pt x="11267" y="13377"/>
                  <a:pt x="11267" y="13377"/>
                </a:cubicBezTo>
                <a:lnTo>
                  <a:pt x="11267" y="13376"/>
                </a:lnTo>
                <a:cubicBezTo>
                  <a:pt x="11278" y="13327"/>
                  <a:pt x="11291" y="13260"/>
                  <a:pt x="11223" y="13157"/>
                </a:cubicBezTo>
                <a:cubicBezTo>
                  <a:pt x="11211" y="13139"/>
                  <a:pt x="11190" y="13129"/>
                  <a:pt x="11169" y="13131"/>
                </a:cubicBezTo>
                <a:cubicBezTo>
                  <a:pt x="11168" y="13131"/>
                  <a:pt x="11166" y="13131"/>
                  <a:pt x="11166" y="13131"/>
                </a:cubicBezTo>
                <a:cubicBezTo>
                  <a:pt x="11128" y="13135"/>
                  <a:pt x="11095" y="13107"/>
                  <a:pt x="11091" y="13070"/>
                </a:cubicBezTo>
                <a:lnTo>
                  <a:pt x="11091" y="13069"/>
                </a:lnTo>
                <a:cubicBezTo>
                  <a:pt x="11091" y="13069"/>
                  <a:pt x="11091" y="13068"/>
                  <a:pt x="11090" y="13067"/>
                </a:cubicBezTo>
                <a:cubicBezTo>
                  <a:pt x="11035" y="13045"/>
                  <a:pt x="10975" y="13042"/>
                  <a:pt x="10918" y="13059"/>
                </a:cubicBezTo>
                <a:cubicBezTo>
                  <a:pt x="10793" y="13095"/>
                  <a:pt x="10528" y="13150"/>
                  <a:pt x="10498" y="12978"/>
                </a:cubicBezTo>
                <a:cubicBezTo>
                  <a:pt x="10458" y="12747"/>
                  <a:pt x="10300" y="12696"/>
                  <a:pt x="10222" y="12701"/>
                </a:cubicBezTo>
                <a:cubicBezTo>
                  <a:pt x="9893" y="12725"/>
                  <a:pt x="9613" y="13008"/>
                  <a:pt x="9273" y="12985"/>
                </a:cubicBezTo>
                <a:cubicBezTo>
                  <a:pt x="9257" y="12984"/>
                  <a:pt x="9238" y="12977"/>
                  <a:pt x="9224" y="12972"/>
                </a:cubicBezTo>
                <a:cubicBezTo>
                  <a:pt x="8930" y="12860"/>
                  <a:pt x="8612" y="12858"/>
                  <a:pt x="8313" y="12801"/>
                </a:cubicBezTo>
                <a:cubicBezTo>
                  <a:pt x="8212" y="12781"/>
                  <a:pt x="8066" y="12732"/>
                  <a:pt x="7992" y="12660"/>
                </a:cubicBezTo>
                <a:lnTo>
                  <a:pt x="7573" y="12247"/>
                </a:lnTo>
                <a:cubicBezTo>
                  <a:pt x="7546" y="12221"/>
                  <a:pt x="7522" y="12192"/>
                  <a:pt x="7501" y="12159"/>
                </a:cubicBezTo>
                <a:cubicBezTo>
                  <a:pt x="7368" y="11955"/>
                  <a:pt x="7318" y="11505"/>
                  <a:pt x="7283" y="11425"/>
                </a:cubicBezTo>
                <a:cubicBezTo>
                  <a:pt x="7278" y="11413"/>
                  <a:pt x="7272" y="11402"/>
                  <a:pt x="7266" y="11390"/>
                </a:cubicBezTo>
                <a:lnTo>
                  <a:pt x="7230" y="11322"/>
                </a:lnTo>
                <a:cubicBezTo>
                  <a:pt x="7229" y="11321"/>
                  <a:pt x="7229" y="11321"/>
                  <a:pt x="7228" y="11320"/>
                </a:cubicBezTo>
                <a:cubicBezTo>
                  <a:pt x="7228" y="11320"/>
                  <a:pt x="7228" y="11320"/>
                  <a:pt x="7228" y="11320"/>
                </a:cubicBezTo>
                <a:cubicBezTo>
                  <a:pt x="7131" y="11192"/>
                  <a:pt x="7100" y="11025"/>
                  <a:pt x="7147" y="10871"/>
                </a:cubicBezTo>
                <a:lnTo>
                  <a:pt x="7312" y="10321"/>
                </a:lnTo>
                <a:cubicBezTo>
                  <a:pt x="7315" y="10312"/>
                  <a:pt x="7317" y="10304"/>
                  <a:pt x="7319" y="10296"/>
                </a:cubicBezTo>
                <a:cubicBezTo>
                  <a:pt x="7324" y="10278"/>
                  <a:pt x="7327" y="10260"/>
                  <a:pt x="7330" y="10242"/>
                </a:cubicBezTo>
                <a:cubicBezTo>
                  <a:pt x="7369" y="9969"/>
                  <a:pt x="7317" y="9869"/>
                  <a:pt x="7291" y="9820"/>
                </a:cubicBezTo>
                <a:cubicBezTo>
                  <a:pt x="7243" y="9729"/>
                  <a:pt x="7243" y="9729"/>
                  <a:pt x="7480" y="9400"/>
                </a:cubicBezTo>
                <a:cubicBezTo>
                  <a:pt x="7910" y="8799"/>
                  <a:pt x="7984" y="8769"/>
                  <a:pt x="8070" y="8734"/>
                </a:cubicBezTo>
                <a:lnTo>
                  <a:pt x="8070" y="8735"/>
                </a:lnTo>
                <a:cubicBezTo>
                  <a:pt x="8070" y="8735"/>
                  <a:pt x="8070" y="8735"/>
                  <a:pt x="8071" y="8735"/>
                </a:cubicBezTo>
                <a:cubicBezTo>
                  <a:pt x="8258" y="8756"/>
                  <a:pt x="8612" y="8528"/>
                  <a:pt x="8606" y="8404"/>
                </a:cubicBezTo>
                <a:cubicBezTo>
                  <a:pt x="8604" y="8364"/>
                  <a:pt x="8599" y="8282"/>
                  <a:pt x="8669" y="8171"/>
                </a:cubicBezTo>
                <a:cubicBezTo>
                  <a:pt x="8696" y="8129"/>
                  <a:pt x="8730" y="8090"/>
                  <a:pt x="8769" y="8059"/>
                </a:cubicBezTo>
                <a:lnTo>
                  <a:pt x="9156" y="7744"/>
                </a:lnTo>
                <a:cubicBezTo>
                  <a:pt x="9228" y="7687"/>
                  <a:pt x="9329" y="7682"/>
                  <a:pt x="9405" y="7732"/>
                </a:cubicBezTo>
                <a:cubicBezTo>
                  <a:pt x="9458" y="7714"/>
                  <a:pt x="9515" y="7716"/>
                  <a:pt x="9566" y="7738"/>
                </a:cubicBezTo>
                <a:cubicBezTo>
                  <a:pt x="9632" y="7767"/>
                  <a:pt x="9674" y="7747"/>
                  <a:pt x="9695" y="7738"/>
                </a:cubicBezTo>
                <a:cubicBezTo>
                  <a:pt x="9929" y="7625"/>
                  <a:pt x="10185" y="7591"/>
                  <a:pt x="11373" y="7515"/>
                </a:cubicBezTo>
                <a:cubicBezTo>
                  <a:pt x="11413" y="7512"/>
                  <a:pt x="11452" y="7530"/>
                  <a:pt x="11476" y="7562"/>
                </a:cubicBezTo>
                <a:cubicBezTo>
                  <a:pt x="11477" y="7562"/>
                  <a:pt x="11477" y="7562"/>
                  <a:pt x="11477" y="7562"/>
                </a:cubicBezTo>
                <a:cubicBezTo>
                  <a:pt x="11547" y="7653"/>
                  <a:pt x="11495" y="7641"/>
                  <a:pt x="11574" y="7775"/>
                </a:cubicBezTo>
                <a:cubicBezTo>
                  <a:pt x="11605" y="7826"/>
                  <a:pt x="11575" y="7864"/>
                  <a:pt x="11480" y="7960"/>
                </a:cubicBezTo>
                <a:cubicBezTo>
                  <a:pt x="11444" y="7997"/>
                  <a:pt x="11450" y="8054"/>
                  <a:pt x="11461" y="8056"/>
                </a:cubicBezTo>
                <a:cubicBezTo>
                  <a:pt x="11494" y="8058"/>
                  <a:pt x="11571" y="8078"/>
                  <a:pt x="11635" y="8112"/>
                </a:cubicBezTo>
                <a:cubicBezTo>
                  <a:pt x="11719" y="8156"/>
                  <a:pt x="11852" y="8199"/>
                  <a:pt x="11963" y="8231"/>
                </a:cubicBezTo>
                <a:cubicBezTo>
                  <a:pt x="12063" y="8260"/>
                  <a:pt x="12153" y="8319"/>
                  <a:pt x="12220" y="8399"/>
                </a:cubicBezTo>
                <a:cubicBezTo>
                  <a:pt x="12263" y="8451"/>
                  <a:pt x="12851" y="8802"/>
                  <a:pt x="12827" y="8325"/>
                </a:cubicBezTo>
                <a:cubicBezTo>
                  <a:pt x="12826" y="8291"/>
                  <a:pt x="12858" y="8234"/>
                  <a:pt x="12913" y="8189"/>
                </a:cubicBezTo>
                <a:cubicBezTo>
                  <a:pt x="13104" y="8033"/>
                  <a:pt x="13244" y="8235"/>
                  <a:pt x="13297" y="8246"/>
                </a:cubicBezTo>
                <a:cubicBezTo>
                  <a:pt x="13381" y="8266"/>
                  <a:pt x="13392" y="8266"/>
                  <a:pt x="13448" y="8264"/>
                </a:cubicBezTo>
                <a:cubicBezTo>
                  <a:pt x="13449" y="8264"/>
                  <a:pt x="13450" y="8264"/>
                  <a:pt x="13450" y="8264"/>
                </a:cubicBezTo>
                <a:cubicBezTo>
                  <a:pt x="13450" y="8264"/>
                  <a:pt x="13451" y="8264"/>
                  <a:pt x="13451" y="8264"/>
                </a:cubicBezTo>
                <a:cubicBezTo>
                  <a:pt x="13503" y="8265"/>
                  <a:pt x="13527" y="8325"/>
                  <a:pt x="13695" y="8314"/>
                </a:cubicBezTo>
                <a:cubicBezTo>
                  <a:pt x="13985" y="8295"/>
                  <a:pt x="14278" y="8340"/>
                  <a:pt x="14567" y="8289"/>
                </a:cubicBezTo>
                <a:cubicBezTo>
                  <a:pt x="14600" y="8283"/>
                  <a:pt x="14645" y="8273"/>
                  <a:pt x="14670" y="8252"/>
                </a:cubicBezTo>
                <a:cubicBezTo>
                  <a:pt x="14991" y="7987"/>
                  <a:pt x="14666" y="7663"/>
                  <a:pt x="14716" y="7371"/>
                </a:cubicBezTo>
                <a:cubicBezTo>
                  <a:pt x="14716" y="7371"/>
                  <a:pt x="14715" y="7369"/>
                  <a:pt x="14715" y="7369"/>
                </a:cubicBezTo>
                <a:cubicBezTo>
                  <a:pt x="14714" y="7368"/>
                  <a:pt x="14713" y="7368"/>
                  <a:pt x="14713" y="7368"/>
                </a:cubicBezTo>
                <a:cubicBezTo>
                  <a:pt x="14712" y="7368"/>
                  <a:pt x="14712" y="7368"/>
                  <a:pt x="14712" y="7368"/>
                </a:cubicBezTo>
                <a:cubicBezTo>
                  <a:pt x="14614" y="7375"/>
                  <a:pt x="14519" y="7415"/>
                  <a:pt x="14444" y="7479"/>
                </a:cubicBezTo>
                <a:cubicBezTo>
                  <a:pt x="14417" y="7503"/>
                  <a:pt x="14384" y="7519"/>
                  <a:pt x="14339" y="7524"/>
                </a:cubicBezTo>
                <a:cubicBezTo>
                  <a:pt x="14259" y="7532"/>
                  <a:pt x="14196" y="7480"/>
                  <a:pt x="14126" y="7453"/>
                </a:cubicBezTo>
                <a:cubicBezTo>
                  <a:pt x="14091" y="7440"/>
                  <a:pt x="14052" y="7458"/>
                  <a:pt x="14039" y="7493"/>
                </a:cubicBezTo>
                <a:cubicBezTo>
                  <a:pt x="14038" y="7493"/>
                  <a:pt x="14038" y="7494"/>
                  <a:pt x="14038" y="7494"/>
                </a:cubicBezTo>
                <a:cubicBezTo>
                  <a:pt x="14011" y="7559"/>
                  <a:pt x="13706" y="7511"/>
                  <a:pt x="13614" y="7358"/>
                </a:cubicBezTo>
                <a:cubicBezTo>
                  <a:pt x="13587" y="7311"/>
                  <a:pt x="13545" y="7275"/>
                  <a:pt x="13495" y="7255"/>
                </a:cubicBezTo>
                <a:cubicBezTo>
                  <a:pt x="13494" y="7255"/>
                  <a:pt x="13494" y="7255"/>
                  <a:pt x="13494" y="7255"/>
                </a:cubicBezTo>
                <a:cubicBezTo>
                  <a:pt x="13495" y="7254"/>
                  <a:pt x="13497" y="7253"/>
                  <a:pt x="13498" y="7252"/>
                </a:cubicBezTo>
                <a:cubicBezTo>
                  <a:pt x="13588" y="7167"/>
                  <a:pt x="13450" y="7101"/>
                  <a:pt x="13435" y="7035"/>
                </a:cubicBezTo>
                <a:cubicBezTo>
                  <a:pt x="13427" y="7002"/>
                  <a:pt x="13445" y="6969"/>
                  <a:pt x="13476" y="6956"/>
                </a:cubicBezTo>
                <a:cubicBezTo>
                  <a:pt x="13476" y="6956"/>
                  <a:pt x="13477" y="6956"/>
                  <a:pt x="13478" y="6956"/>
                </a:cubicBezTo>
                <a:cubicBezTo>
                  <a:pt x="13553" y="6927"/>
                  <a:pt x="13587" y="6887"/>
                  <a:pt x="13572" y="6897"/>
                </a:cubicBezTo>
                <a:cubicBezTo>
                  <a:pt x="13540" y="6921"/>
                  <a:pt x="13502" y="6935"/>
                  <a:pt x="13463" y="6937"/>
                </a:cubicBezTo>
                <a:cubicBezTo>
                  <a:pt x="13463" y="6937"/>
                  <a:pt x="13463" y="6937"/>
                  <a:pt x="13462" y="6937"/>
                </a:cubicBezTo>
                <a:cubicBezTo>
                  <a:pt x="13441" y="6938"/>
                  <a:pt x="13421" y="6933"/>
                  <a:pt x="13403" y="6923"/>
                </a:cubicBezTo>
                <a:cubicBezTo>
                  <a:pt x="13358" y="6898"/>
                  <a:pt x="13308" y="6886"/>
                  <a:pt x="13257" y="6886"/>
                </a:cubicBezTo>
                <a:cubicBezTo>
                  <a:pt x="13197" y="6886"/>
                  <a:pt x="13135" y="6903"/>
                  <a:pt x="13122" y="6964"/>
                </a:cubicBezTo>
                <a:cubicBezTo>
                  <a:pt x="13120" y="6975"/>
                  <a:pt x="13114" y="6984"/>
                  <a:pt x="13104" y="6991"/>
                </a:cubicBezTo>
                <a:cubicBezTo>
                  <a:pt x="13096" y="6996"/>
                  <a:pt x="13086" y="6998"/>
                  <a:pt x="13078" y="6994"/>
                </a:cubicBezTo>
                <a:cubicBezTo>
                  <a:pt x="13062" y="6987"/>
                  <a:pt x="13047" y="6988"/>
                  <a:pt x="13035" y="6996"/>
                </a:cubicBezTo>
                <a:cubicBezTo>
                  <a:pt x="13022" y="7005"/>
                  <a:pt x="13015" y="7019"/>
                  <a:pt x="13017" y="7038"/>
                </a:cubicBezTo>
                <a:cubicBezTo>
                  <a:pt x="13022" y="7090"/>
                  <a:pt x="13163" y="7144"/>
                  <a:pt x="13049" y="7197"/>
                </a:cubicBezTo>
                <a:lnTo>
                  <a:pt x="13048" y="7198"/>
                </a:lnTo>
                <a:cubicBezTo>
                  <a:pt x="13048" y="7198"/>
                  <a:pt x="12998" y="7226"/>
                  <a:pt x="12994" y="7228"/>
                </a:cubicBezTo>
                <a:cubicBezTo>
                  <a:pt x="12947" y="7252"/>
                  <a:pt x="12885" y="7200"/>
                  <a:pt x="12844" y="7197"/>
                </a:cubicBezTo>
                <a:cubicBezTo>
                  <a:pt x="12831" y="7197"/>
                  <a:pt x="12818" y="7203"/>
                  <a:pt x="12804" y="7202"/>
                </a:cubicBezTo>
                <a:cubicBezTo>
                  <a:pt x="12804" y="7202"/>
                  <a:pt x="12804" y="7202"/>
                  <a:pt x="12803" y="7202"/>
                </a:cubicBezTo>
                <a:cubicBezTo>
                  <a:pt x="12795" y="7202"/>
                  <a:pt x="12790" y="7199"/>
                  <a:pt x="12788" y="7197"/>
                </a:cubicBezTo>
                <a:cubicBezTo>
                  <a:pt x="12788" y="7197"/>
                  <a:pt x="12788" y="7197"/>
                  <a:pt x="12788" y="7197"/>
                </a:cubicBezTo>
                <a:cubicBezTo>
                  <a:pt x="12784" y="7194"/>
                  <a:pt x="12739" y="7154"/>
                  <a:pt x="12732" y="7142"/>
                </a:cubicBezTo>
                <a:cubicBezTo>
                  <a:pt x="12715" y="7112"/>
                  <a:pt x="12713" y="7109"/>
                  <a:pt x="12704" y="7099"/>
                </a:cubicBezTo>
                <a:cubicBezTo>
                  <a:pt x="12697" y="7092"/>
                  <a:pt x="12684" y="7082"/>
                  <a:pt x="12674" y="7075"/>
                </a:cubicBezTo>
                <a:cubicBezTo>
                  <a:pt x="12651" y="7059"/>
                  <a:pt x="12637" y="7034"/>
                  <a:pt x="12635" y="7006"/>
                </a:cubicBezTo>
                <a:cubicBezTo>
                  <a:pt x="12634" y="6985"/>
                  <a:pt x="12631" y="6955"/>
                  <a:pt x="12627" y="6922"/>
                </a:cubicBezTo>
                <a:cubicBezTo>
                  <a:pt x="12618" y="6849"/>
                  <a:pt x="12581" y="6782"/>
                  <a:pt x="12524" y="6736"/>
                </a:cubicBezTo>
                <a:cubicBezTo>
                  <a:pt x="12509" y="6724"/>
                  <a:pt x="12490" y="6717"/>
                  <a:pt x="12471" y="6718"/>
                </a:cubicBezTo>
                <a:cubicBezTo>
                  <a:pt x="12459" y="6719"/>
                  <a:pt x="12447" y="6715"/>
                  <a:pt x="12437" y="6708"/>
                </a:cubicBezTo>
                <a:cubicBezTo>
                  <a:pt x="12388" y="6676"/>
                  <a:pt x="12356" y="6669"/>
                  <a:pt x="12356" y="6669"/>
                </a:cubicBezTo>
                <a:cubicBezTo>
                  <a:pt x="12356" y="6669"/>
                  <a:pt x="12356" y="6669"/>
                  <a:pt x="12355" y="6669"/>
                </a:cubicBezTo>
                <a:lnTo>
                  <a:pt x="11976" y="6392"/>
                </a:lnTo>
                <a:cubicBezTo>
                  <a:pt x="11954" y="6376"/>
                  <a:pt x="11928" y="6368"/>
                  <a:pt x="11901" y="6370"/>
                </a:cubicBezTo>
                <a:cubicBezTo>
                  <a:pt x="11879" y="6372"/>
                  <a:pt x="11866" y="6350"/>
                  <a:pt x="11854" y="6332"/>
                </a:cubicBezTo>
                <a:cubicBezTo>
                  <a:pt x="11830" y="6295"/>
                  <a:pt x="11784" y="6278"/>
                  <a:pt x="11741" y="6291"/>
                </a:cubicBezTo>
                <a:cubicBezTo>
                  <a:pt x="11739" y="6291"/>
                  <a:pt x="11737" y="6292"/>
                  <a:pt x="11736" y="6293"/>
                </a:cubicBezTo>
                <a:cubicBezTo>
                  <a:pt x="11709" y="6303"/>
                  <a:pt x="11696" y="6335"/>
                  <a:pt x="11711" y="6361"/>
                </a:cubicBezTo>
                <a:cubicBezTo>
                  <a:pt x="11719" y="6376"/>
                  <a:pt x="11728" y="6390"/>
                  <a:pt x="11737" y="6403"/>
                </a:cubicBezTo>
                <a:lnTo>
                  <a:pt x="11958" y="6724"/>
                </a:lnTo>
                <a:cubicBezTo>
                  <a:pt x="11994" y="6777"/>
                  <a:pt x="12055" y="6809"/>
                  <a:pt x="12120" y="6809"/>
                </a:cubicBezTo>
                <a:cubicBezTo>
                  <a:pt x="12146" y="6808"/>
                  <a:pt x="12168" y="6828"/>
                  <a:pt x="12171" y="6854"/>
                </a:cubicBezTo>
                <a:cubicBezTo>
                  <a:pt x="12172" y="6867"/>
                  <a:pt x="12180" y="6879"/>
                  <a:pt x="12191" y="6886"/>
                </a:cubicBezTo>
                <a:cubicBezTo>
                  <a:pt x="12296" y="6946"/>
                  <a:pt x="12433" y="6955"/>
                  <a:pt x="12506" y="7069"/>
                </a:cubicBezTo>
                <a:cubicBezTo>
                  <a:pt x="12507" y="7070"/>
                  <a:pt x="12507" y="7072"/>
                  <a:pt x="12507" y="7072"/>
                </a:cubicBezTo>
                <a:cubicBezTo>
                  <a:pt x="12507" y="7072"/>
                  <a:pt x="12507" y="7074"/>
                  <a:pt x="12507" y="7074"/>
                </a:cubicBezTo>
                <a:lnTo>
                  <a:pt x="12507" y="7075"/>
                </a:lnTo>
                <a:cubicBezTo>
                  <a:pt x="12508" y="7083"/>
                  <a:pt x="12502" y="7111"/>
                  <a:pt x="12498" y="7119"/>
                </a:cubicBezTo>
                <a:cubicBezTo>
                  <a:pt x="12490" y="7133"/>
                  <a:pt x="12462" y="7139"/>
                  <a:pt x="12454" y="7132"/>
                </a:cubicBezTo>
                <a:cubicBezTo>
                  <a:pt x="12448" y="7127"/>
                  <a:pt x="12448" y="7114"/>
                  <a:pt x="12449" y="7101"/>
                </a:cubicBezTo>
                <a:cubicBezTo>
                  <a:pt x="12449" y="7097"/>
                  <a:pt x="12448" y="7091"/>
                  <a:pt x="12446" y="7086"/>
                </a:cubicBezTo>
                <a:cubicBezTo>
                  <a:pt x="12435" y="7055"/>
                  <a:pt x="12412" y="7049"/>
                  <a:pt x="12382" y="7036"/>
                </a:cubicBezTo>
                <a:cubicBezTo>
                  <a:pt x="12342" y="7019"/>
                  <a:pt x="12295" y="7037"/>
                  <a:pt x="12277" y="7077"/>
                </a:cubicBezTo>
                <a:cubicBezTo>
                  <a:pt x="12276" y="7078"/>
                  <a:pt x="12276" y="7078"/>
                  <a:pt x="12276" y="7078"/>
                </a:cubicBezTo>
                <a:cubicBezTo>
                  <a:pt x="12275" y="7079"/>
                  <a:pt x="12275" y="7081"/>
                  <a:pt x="12274" y="7082"/>
                </a:cubicBezTo>
                <a:cubicBezTo>
                  <a:pt x="12257" y="7127"/>
                  <a:pt x="12286" y="7141"/>
                  <a:pt x="12302" y="7149"/>
                </a:cubicBezTo>
                <a:cubicBezTo>
                  <a:pt x="12326" y="7160"/>
                  <a:pt x="12364" y="7178"/>
                  <a:pt x="12354" y="7231"/>
                </a:cubicBezTo>
                <a:cubicBezTo>
                  <a:pt x="12349" y="7254"/>
                  <a:pt x="12325" y="7246"/>
                  <a:pt x="12312" y="7256"/>
                </a:cubicBezTo>
                <a:cubicBezTo>
                  <a:pt x="12312" y="7256"/>
                  <a:pt x="12320" y="7248"/>
                  <a:pt x="12276" y="7336"/>
                </a:cubicBezTo>
                <a:cubicBezTo>
                  <a:pt x="12260" y="7366"/>
                  <a:pt x="12275" y="7373"/>
                  <a:pt x="12236" y="7393"/>
                </a:cubicBezTo>
                <a:cubicBezTo>
                  <a:pt x="12203" y="7409"/>
                  <a:pt x="12188" y="7388"/>
                  <a:pt x="12184" y="7381"/>
                </a:cubicBezTo>
                <a:cubicBezTo>
                  <a:pt x="12170" y="7357"/>
                  <a:pt x="12189" y="7335"/>
                  <a:pt x="12189" y="7312"/>
                </a:cubicBezTo>
                <a:cubicBezTo>
                  <a:pt x="12188" y="7302"/>
                  <a:pt x="12188" y="7292"/>
                  <a:pt x="12218" y="7280"/>
                </a:cubicBezTo>
                <a:cubicBezTo>
                  <a:pt x="12262" y="7262"/>
                  <a:pt x="12216" y="7190"/>
                  <a:pt x="12190" y="7150"/>
                </a:cubicBezTo>
                <a:cubicBezTo>
                  <a:pt x="12190" y="7150"/>
                  <a:pt x="12189" y="7149"/>
                  <a:pt x="12189" y="7149"/>
                </a:cubicBezTo>
                <a:cubicBezTo>
                  <a:pt x="12136" y="7056"/>
                  <a:pt x="12171" y="7131"/>
                  <a:pt x="12109" y="7074"/>
                </a:cubicBezTo>
                <a:cubicBezTo>
                  <a:pt x="12072" y="7038"/>
                  <a:pt x="11972" y="6979"/>
                  <a:pt x="11953" y="6955"/>
                </a:cubicBezTo>
                <a:cubicBezTo>
                  <a:pt x="11822" y="6794"/>
                  <a:pt x="11609" y="6717"/>
                  <a:pt x="11497" y="6537"/>
                </a:cubicBezTo>
                <a:cubicBezTo>
                  <a:pt x="11474" y="6500"/>
                  <a:pt x="11441" y="6471"/>
                  <a:pt x="11402" y="6453"/>
                </a:cubicBezTo>
                <a:cubicBezTo>
                  <a:pt x="11377" y="6442"/>
                  <a:pt x="11346" y="6433"/>
                  <a:pt x="11312" y="6435"/>
                </a:cubicBezTo>
                <a:cubicBezTo>
                  <a:pt x="11280" y="6436"/>
                  <a:pt x="11126" y="6524"/>
                  <a:pt x="11003" y="6595"/>
                </a:cubicBezTo>
                <a:cubicBezTo>
                  <a:pt x="10886" y="6661"/>
                  <a:pt x="10802" y="6504"/>
                  <a:pt x="10689" y="6549"/>
                </a:cubicBezTo>
                <a:cubicBezTo>
                  <a:pt x="10566" y="6598"/>
                  <a:pt x="10638" y="6758"/>
                  <a:pt x="10535" y="6817"/>
                </a:cubicBezTo>
                <a:cubicBezTo>
                  <a:pt x="10417" y="6885"/>
                  <a:pt x="10275" y="6907"/>
                  <a:pt x="10171" y="7003"/>
                </a:cubicBezTo>
                <a:cubicBezTo>
                  <a:pt x="10167" y="7006"/>
                  <a:pt x="10164" y="7012"/>
                  <a:pt x="10161" y="7018"/>
                </a:cubicBezTo>
                <a:cubicBezTo>
                  <a:pt x="10129" y="7092"/>
                  <a:pt x="10073" y="7124"/>
                  <a:pt x="10070" y="7142"/>
                </a:cubicBezTo>
                <a:cubicBezTo>
                  <a:pt x="10066" y="7157"/>
                  <a:pt x="10065" y="7164"/>
                  <a:pt x="10071" y="7185"/>
                </a:cubicBezTo>
                <a:cubicBezTo>
                  <a:pt x="10085" y="7229"/>
                  <a:pt x="10071" y="7277"/>
                  <a:pt x="10036" y="7307"/>
                </a:cubicBezTo>
                <a:cubicBezTo>
                  <a:pt x="10013" y="7328"/>
                  <a:pt x="10032" y="7391"/>
                  <a:pt x="10012" y="7403"/>
                </a:cubicBezTo>
                <a:cubicBezTo>
                  <a:pt x="9973" y="7422"/>
                  <a:pt x="9931" y="7401"/>
                  <a:pt x="9892" y="7412"/>
                </a:cubicBezTo>
                <a:cubicBezTo>
                  <a:pt x="9833" y="7429"/>
                  <a:pt x="9830" y="7505"/>
                  <a:pt x="9772" y="7523"/>
                </a:cubicBezTo>
                <a:cubicBezTo>
                  <a:pt x="9696" y="7546"/>
                  <a:pt x="9623" y="7498"/>
                  <a:pt x="9548" y="7515"/>
                </a:cubicBezTo>
                <a:cubicBezTo>
                  <a:pt x="9377" y="7551"/>
                  <a:pt x="9377" y="7551"/>
                  <a:pt x="9371" y="7567"/>
                </a:cubicBezTo>
                <a:cubicBezTo>
                  <a:pt x="9365" y="7581"/>
                  <a:pt x="9351" y="7604"/>
                  <a:pt x="9327" y="7604"/>
                </a:cubicBezTo>
                <a:cubicBezTo>
                  <a:pt x="9239" y="7603"/>
                  <a:pt x="9272" y="7492"/>
                  <a:pt x="9230" y="7444"/>
                </a:cubicBezTo>
                <a:cubicBezTo>
                  <a:pt x="9185" y="7392"/>
                  <a:pt x="9172" y="7398"/>
                  <a:pt x="9152" y="7406"/>
                </a:cubicBezTo>
                <a:cubicBezTo>
                  <a:pt x="9124" y="7418"/>
                  <a:pt x="9078" y="7438"/>
                  <a:pt x="9064" y="7430"/>
                </a:cubicBezTo>
                <a:cubicBezTo>
                  <a:pt x="9045" y="7418"/>
                  <a:pt x="9030" y="7401"/>
                  <a:pt x="9008" y="7394"/>
                </a:cubicBezTo>
                <a:cubicBezTo>
                  <a:pt x="8993" y="7390"/>
                  <a:pt x="8980" y="7379"/>
                  <a:pt x="8973" y="7366"/>
                </a:cubicBezTo>
                <a:cubicBezTo>
                  <a:pt x="8960" y="7341"/>
                  <a:pt x="8992" y="7240"/>
                  <a:pt x="8999" y="7211"/>
                </a:cubicBezTo>
                <a:cubicBezTo>
                  <a:pt x="9003" y="7194"/>
                  <a:pt x="9002" y="7175"/>
                  <a:pt x="8996" y="7158"/>
                </a:cubicBezTo>
                <a:cubicBezTo>
                  <a:pt x="8988" y="7138"/>
                  <a:pt x="8969" y="7125"/>
                  <a:pt x="8948" y="7125"/>
                </a:cubicBezTo>
                <a:cubicBezTo>
                  <a:pt x="8944" y="7125"/>
                  <a:pt x="8940" y="7123"/>
                  <a:pt x="8938" y="7120"/>
                </a:cubicBezTo>
                <a:cubicBezTo>
                  <a:pt x="8913" y="7093"/>
                  <a:pt x="9014" y="6990"/>
                  <a:pt x="9042" y="6937"/>
                </a:cubicBezTo>
                <a:cubicBezTo>
                  <a:pt x="9047" y="6930"/>
                  <a:pt x="9051" y="6918"/>
                  <a:pt x="9055" y="6909"/>
                </a:cubicBezTo>
                <a:cubicBezTo>
                  <a:pt x="9142" y="6687"/>
                  <a:pt x="9141" y="6611"/>
                  <a:pt x="9123" y="6537"/>
                </a:cubicBezTo>
                <a:cubicBezTo>
                  <a:pt x="9116" y="6504"/>
                  <a:pt x="9140" y="6473"/>
                  <a:pt x="9173" y="6471"/>
                </a:cubicBezTo>
                <a:cubicBezTo>
                  <a:pt x="9192" y="6470"/>
                  <a:pt x="9211" y="6469"/>
                  <a:pt x="9227" y="6468"/>
                </a:cubicBezTo>
                <a:cubicBezTo>
                  <a:pt x="9263" y="6426"/>
                  <a:pt x="9323" y="6415"/>
                  <a:pt x="9372" y="6439"/>
                </a:cubicBezTo>
                <a:cubicBezTo>
                  <a:pt x="9439" y="6474"/>
                  <a:pt x="9573" y="6522"/>
                  <a:pt x="9801" y="6533"/>
                </a:cubicBezTo>
                <a:cubicBezTo>
                  <a:pt x="9857" y="6535"/>
                  <a:pt x="9912" y="6547"/>
                  <a:pt x="9964" y="6567"/>
                </a:cubicBezTo>
                <a:cubicBezTo>
                  <a:pt x="10012" y="6585"/>
                  <a:pt x="10054" y="6543"/>
                  <a:pt x="10071" y="6520"/>
                </a:cubicBezTo>
                <a:cubicBezTo>
                  <a:pt x="10114" y="6465"/>
                  <a:pt x="10107" y="6398"/>
                  <a:pt x="10116" y="6335"/>
                </a:cubicBezTo>
                <a:cubicBezTo>
                  <a:pt x="10121" y="6301"/>
                  <a:pt x="10140" y="6271"/>
                  <a:pt x="10168" y="6252"/>
                </a:cubicBezTo>
                <a:cubicBezTo>
                  <a:pt x="10175" y="6247"/>
                  <a:pt x="10179" y="6238"/>
                  <a:pt x="10177" y="6229"/>
                </a:cubicBezTo>
                <a:cubicBezTo>
                  <a:pt x="10175" y="6217"/>
                  <a:pt x="10165" y="6121"/>
                  <a:pt x="10154" y="6121"/>
                </a:cubicBezTo>
                <a:cubicBezTo>
                  <a:pt x="10153" y="6121"/>
                  <a:pt x="10152" y="6121"/>
                  <a:pt x="10152" y="6121"/>
                </a:cubicBezTo>
                <a:cubicBezTo>
                  <a:pt x="10058" y="6110"/>
                  <a:pt x="10088" y="5989"/>
                  <a:pt x="10026" y="5949"/>
                </a:cubicBezTo>
                <a:cubicBezTo>
                  <a:pt x="9973" y="5916"/>
                  <a:pt x="9975" y="5893"/>
                  <a:pt x="9845" y="5879"/>
                </a:cubicBezTo>
                <a:cubicBezTo>
                  <a:pt x="9826" y="5877"/>
                  <a:pt x="9870" y="5787"/>
                  <a:pt x="9946" y="5763"/>
                </a:cubicBezTo>
                <a:cubicBezTo>
                  <a:pt x="9951" y="5761"/>
                  <a:pt x="9956" y="5761"/>
                  <a:pt x="9960" y="5763"/>
                </a:cubicBezTo>
                <a:cubicBezTo>
                  <a:pt x="10006" y="5787"/>
                  <a:pt x="10059" y="5798"/>
                  <a:pt x="10110" y="5795"/>
                </a:cubicBezTo>
                <a:cubicBezTo>
                  <a:pt x="10130" y="5794"/>
                  <a:pt x="10148" y="5785"/>
                  <a:pt x="10160" y="5769"/>
                </a:cubicBezTo>
                <a:cubicBezTo>
                  <a:pt x="10172" y="5752"/>
                  <a:pt x="10175" y="5732"/>
                  <a:pt x="10170" y="5713"/>
                </a:cubicBezTo>
                <a:lnTo>
                  <a:pt x="10170" y="5712"/>
                </a:lnTo>
                <a:cubicBezTo>
                  <a:pt x="10164" y="5692"/>
                  <a:pt x="10182" y="5662"/>
                  <a:pt x="10204" y="5676"/>
                </a:cubicBezTo>
                <a:cubicBezTo>
                  <a:pt x="10247" y="5705"/>
                  <a:pt x="10269" y="5723"/>
                  <a:pt x="10344" y="5712"/>
                </a:cubicBezTo>
                <a:cubicBezTo>
                  <a:pt x="10363" y="5709"/>
                  <a:pt x="10379" y="5696"/>
                  <a:pt x="10383" y="5677"/>
                </a:cubicBezTo>
                <a:cubicBezTo>
                  <a:pt x="10385" y="5669"/>
                  <a:pt x="10390" y="5661"/>
                  <a:pt x="10398" y="5657"/>
                </a:cubicBezTo>
                <a:cubicBezTo>
                  <a:pt x="10483" y="5609"/>
                  <a:pt x="10519" y="5587"/>
                  <a:pt x="10536" y="5568"/>
                </a:cubicBezTo>
                <a:cubicBezTo>
                  <a:pt x="10576" y="5521"/>
                  <a:pt x="10624" y="5483"/>
                  <a:pt x="10678" y="5452"/>
                </a:cubicBezTo>
                <a:cubicBezTo>
                  <a:pt x="10755" y="5410"/>
                  <a:pt x="10792" y="5382"/>
                  <a:pt x="10865" y="5315"/>
                </a:cubicBezTo>
                <a:cubicBezTo>
                  <a:pt x="10897" y="5287"/>
                  <a:pt x="10935" y="5267"/>
                  <a:pt x="10976" y="5257"/>
                </a:cubicBezTo>
                <a:cubicBezTo>
                  <a:pt x="10989" y="5254"/>
                  <a:pt x="10997" y="5242"/>
                  <a:pt x="10995" y="5229"/>
                </a:cubicBezTo>
                <a:cubicBezTo>
                  <a:pt x="10995" y="5227"/>
                  <a:pt x="10995" y="5225"/>
                  <a:pt x="10997" y="5222"/>
                </a:cubicBezTo>
                <a:cubicBezTo>
                  <a:pt x="11011" y="5204"/>
                  <a:pt x="11032" y="5192"/>
                  <a:pt x="11055" y="5190"/>
                </a:cubicBezTo>
                <a:cubicBezTo>
                  <a:pt x="11108" y="5185"/>
                  <a:pt x="11140" y="5185"/>
                  <a:pt x="11163" y="5185"/>
                </a:cubicBezTo>
                <a:cubicBezTo>
                  <a:pt x="11163" y="5185"/>
                  <a:pt x="11163" y="5185"/>
                  <a:pt x="11163" y="5184"/>
                </a:cubicBezTo>
                <a:cubicBezTo>
                  <a:pt x="11179" y="5166"/>
                  <a:pt x="11201" y="5157"/>
                  <a:pt x="11225" y="5157"/>
                </a:cubicBezTo>
                <a:cubicBezTo>
                  <a:pt x="11281" y="5159"/>
                  <a:pt x="11354" y="5185"/>
                  <a:pt x="11343" y="5031"/>
                </a:cubicBezTo>
                <a:cubicBezTo>
                  <a:pt x="11325" y="4893"/>
                  <a:pt x="11371" y="4754"/>
                  <a:pt x="11468" y="4653"/>
                </a:cubicBezTo>
                <a:cubicBezTo>
                  <a:pt x="11468" y="4653"/>
                  <a:pt x="11468" y="4653"/>
                  <a:pt x="11468" y="4652"/>
                </a:cubicBezTo>
                <a:cubicBezTo>
                  <a:pt x="11511" y="4671"/>
                  <a:pt x="11502" y="4715"/>
                  <a:pt x="11509" y="4762"/>
                </a:cubicBezTo>
                <a:cubicBezTo>
                  <a:pt x="11514" y="4790"/>
                  <a:pt x="11505" y="4819"/>
                  <a:pt x="11486" y="4840"/>
                </a:cubicBezTo>
                <a:cubicBezTo>
                  <a:pt x="11486" y="4840"/>
                  <a:pt x="11486" y="4840"/>
                  <a:pt x="11485" y="4840"/>
                </a:cubicBezTo>
                <a:cubicBezTo>
                  <a:pt x="11301" y="5045"/>
                  <a:pt x="11537" y="5038"/>
                  <a:pt x="11543" y="5091"/>
                </a:cubicBezTo>
                <a:cubicBezTo>
                  <a:pt x="11543" y="5091"/>
                  <a:pt x="11543" y="5091"/>
                  <a:pt x="11544" y="5092"/>
                </a:cubicBezTo>
                <a:cubicBezTo>
                  <a:pt x="11544" y="5100"/>
                  <a:pt x="11549" y="5109"/>
                  <a:pt x="11557" y="5113"/>
                </a:cubicBezTo>
                <a:cubicBezTo>
                  <a:pt x="11564" y="5118"/>
                  <a:pt x="11574" y="5119"/>
                  <a:pt x="11582" y="5116"/>
                </a:cubicBezTo>
                <a:cubicBezTo>
                  <a:pt x="11590" y="5113"/>
                  <a:pt x="11772" y="5037"/>
                  <a:pt x="11779" y="5042"/>
                </a:cubicBezTo>
                <a:cubicBezTo>
                  <a:pt x="11813" y="5064"/>
                  <a:pt x="11788" y="5074"/>
                  <a:pt x="11815" y="5099"/>
                </a:cubicBezTo>
                <a:cubicBezTo>
                  <a:pt x="11815" y="5100"/>
                  <a:pt x="11815" y="5100"/>
                  <a:pt x="11816" y="5100"/>
                </a:cubicBezTo>
                <a:cubicBezTo>
                  <a:pt x="11857" y="5138"/>
                  <a:pt x="11918" y="5146"/>
                  <a:pt x="11967" y="5120"/>
                </a:cubicBezTo>
                <a:cubicBezTo>
                  <a:pt x="12072" y="5064"/>
                  <a:pt x="12192" y="5046"/>
                  <a:pt x="12308" y="5067"/>
                </a:cubicBezTo>
                <a:cubicBezTo>
                  <a:pt x="12366" y="5077"/>
                  <a:pt x="12507" y="4940"/>
                  <a:pt x="12481" y="4864"/>
                </a:cubicBezTo>
                <a:cubicBezTo>
                  <a:pt x="12481" y="4864"/>
                  <a:pt x="12481" y="4864"/>
                  <a:pt x="12481" y="4864"/>
                </a:cubicBezTo>
                <a:cubicBezTo>
                  <a:pt x="12465" y="4817"/>
                  <a:pt x="12462" y="4766"/>
                  <a:pt x="12473" y="4719"/>
                </a:cubicBezTo>
                <a:cubicBezTo>
                  <a:pt x="12480" y="4688"/>
                  <a:pt x="12467" y="4672"/>
                  <a:pt x="12502" y="4649"/>
                </a:cubicBezTo>
                <a:cubicBezTo>
                  <a:pt x="12519" y="4638"/>
                  <a:pt x="12541" y="4636"/>
                  <a:pt x="12560" y="4644"/>
                </a:cubicBezTo>
                <a:cubicBezTo>
                  <a:pt x="12585" y="4655"/>
                  <a:pt x="12613" y="4656"/>
                  <a:pt x="12638" y="4645"/>
                </a:cubicBezTo>
                <a:cubicBezTo>
                  <a:pt x="12672" y="4631"/>
                  <a:pt x="12695" y="4599"/>
                  <a:pt x="12697" y="4562"/>
                </a:cubicBezTo>
                <a:cubicBezTo>
                  <a:pt x="12698" y="4555"/>
                  <a:pt x="12694" y="4548"/>
                  <a:pt x="12688" y="4544"/>
                </a:cubicBezTo>
                <a:cubicBezTo>
                  <a:pt x="12657" y="4524"/>
                  <a:pt x="12639" y="4488"/>
                  <a:pt x="12644" y="4450"/>
                </a:cubicBezTo>
                <a:cubicBezTo>
                  <a:pt x="12649" y="4409"/>
                  <a:pt x="12681" y="4376"/>
                  <a:pt x="12722" y="4368"/>
                </a:cubicBezTo>
                <a:cubicBezTo>
                  <a:pt x="12842" y="4346"/>
                  <a:pt x="12864" y="4414"/>
                  <a:pt x="12979" y="4312"/>
                </a:cubicBezTo>
                <a:cubicBezTo>
                  <a:pt x="12986" y="4306"/>
                  <a:pt x="12989" y="4296"/>
                  <a:pt x="12986" y="4287"/>
                </a:cubicBezTo>
                <a:cubicBezTo>
                  <a:pt x="12984" y="4279"/>
                  <a:pt x="12977" y="4272"/>
                  <a:pt x="12968" y="4270"/>
                </a:cubicBezTo>
                <a:cubicBezTo>
                  <a:pt x="12873" y="4249"/>
                  <a:pt x="12774" y="4255"/>
                  <a:pt x="12682" y="4287"/>
                </a:cubicBezTo>
                <a:lnTo>
                  <a:pt x="12572" y="4326"/>
                </a:lnTo>
                <a:cubicBezTo>
                  <a:pt x="12572" y="4326"/>
                  <a:pt x="12572" y="4326"/>
                  <a:pt x="12571" y="4326"/>
                </a:cubicBezTo>
                <a:cubicBezTo>
                  <a:pt x="12552" y="4338"/>
                  <a:pt x="12530" y="4344"/>
                  <a:pt x="12508" y="4342"/>
                </a:cubicBezTo>
                <a:cubicBezTo>
                  <a:pt x="12431" y="4336"/>
                  <a:pt x="12382" y="4263"/>
                  <a:pt x="12352" y="4183"/>
                </a:cubicBezTo>
                <a:cubicBezTo>
                  <a:pt x="12317" y="4089"/>
                  <a:pt x="12329" y="3984"/>
                  <a:pt x="12384" y="3900"/>
                </a:cubicBezTo>
                <a:cubicBezTo>
                  <a:pt x="12411" y="3859"/>
                  <a:pt x="12425" y="3805"/>
                  <a:pt x="12455" y="3767"/>
                </a:cubicBezTo>
                <a:cubicBezTo>
                  <a:pt x="12467" y="3751"/>
                  <a:pt x="12472" y="3730"/>
                  <a:pt x="12468" y="3711"/>
                </a:cubicBezTo>
                <a:cubicBezTo>
                  <a:pt x="12455" y="3655"/>
                  <a:pt x="12359" y="3630"/>
                  <a:pt x="12305" y="3642"/>
                </a:cubicBezTo>
                <a:cubicBezTo>
                  <a:pt x="12198" y="3666"/>
                  <a:pt x="12270" y="3794"/>
                  <a:pt x="12227" y="3862"/>
                </a:cubicBezTo>
                <a:cubicBezTo>
                  <a:pt x="12202" y="3900"/>
                  <a:pt x="12099" y="3928"/>
                  <a:pt x="12090" y="3980"/>
                </a:cubicBezTo>
                <a:cubicBezTo>
                  <a:pt x="12067" y="4116"/>
                  <a:pt x="12055" y="4187"/>
                  <a:pt x="12064" y="4233"/>
                </a:cubicBezTo>
                <a:cubicBezTo>
                  <a:pt x="12084" y="4334"/>
                  <a:pt x="12074" y="4437"/>
                  <a:pt x="12035" y="4532"/>
                </a:cubicBezTo>
                <a:cubicBezTo>
                  <a:pt x="12035" y="4532"/>
                  <a:pt x="12035" y="4533"/>
                  <a:pt x="12035" y="4533"/>
                </a:cubicBezTo>
                <a:cubicBezTo>
                  <a:pt x="12004" y="4615"/>
                  <a:pt x="12067" y="4699"/>
                  <a:pt x="12025" y="4779"/>
                </a:cubicBezTo>
                <a:cubicBezTo>
                  <a:pt x="11975" y="4873"/>
                  <a:pt x="11861" y="4798"/>
                  <a:pt x="11835" y="4911"/>
                </a:cubicBezTo>
                <a:cubicBezTo>
                  <a:pt x="11824" y="4958"/>
                  <a:pt x="11731" y="4889"/>
                  <a:pt x="11699" y="4857"/>
                </a:cubicBezTo>
                <a:cubicBezTo>
                  <a:pt x="11696" y="4764"/>
                  <a:pt x="11660" y="4721"/>
                  <a:pt x="11635" y="4649"/>
                </a:cubicBezTo>
                <a:cubicBezTo>
                  <a:pt x="11614" y="4591"/>
                  <a:pt x="11566" y="4545"/>
                  <a:pt x="11506" y="4527"/>
                </a:cubicBezTo>
                <a:cubicBezTo>
                  <a:pt x="11347" y="4480"/>
                  <a:pt x="11315" y="4635"/>
                  <a:pt x="11175" y="4592"/>
                </a:cubicBezTo>
                <a:cubicBezTo>
                  <a:pt x="11061" y="4557"/>
                  <a:pt x="10982" y="4455"/>
                  <a:pt x="10976" y="4337"/>
                </a:cubicBezTo>
                <a:cubicBezTo>
                  <a:pt x="10970" y="4219"/>
                  <a:pt x="11039" y="4109"/>
                  <a:pt x="11148" y="4063"/>
                </a:cubicBezTo>
                <a:cubicBezTo>
                  <a:pt x="11519" y="3907"/>
                  <a:pt x="11588" y="3776"/>
                  <a:pt x="11613" y="3688"/>
                </a:cubicBezTo>
                <a:cubicBezTo>
                  <a:pt x="11619" y="3668"/>
                  <a:pt x="11634" y="3652"/>
                  <a:pt x="11654" y="3647"/>
                </a:cubicBezTo>
                <a:cubicBezTo>
                  <a:pt x="11654" y="3646"/>
                  <a:pt x="11654" y="3646"/>
                  <a:pt x="11655" y="3646"/>
                </a:cubicBezTo>
                <a:cubicBezTo>
                  <a:pt x="11659" y="3626"/>
                  <a:pt x="11669" y="3608"/>
                  <a:pt x="11684" y="3594"/>
                </a:cubicBezTo>
                <a:cubicBezTo>
                  <a:pt x="11722" y="3559"/>
                  <a:pt x="11748" y="3512"/>
                  <a:pt x="11782" y="3472"/>
                </a:cubicBezTo>
                <a:cubicBezTo>
                  <a:pt x="11820" y="3430"/>
                  <a:pt x="11858" y="3364"/>
                  <a:pt x="11858" y="3364"/>
                </a:cubicBezTo>
                <a:cubicBezTo>
                  <a:pt x="11858" y="3364"/>
                  <a:pt x="12051" y="3175"/>
                  <a:pt x="12254" y="3111"/>
                </a:cubicBezTo>
                <a:cubicBezTo>
                  <a:pt x="12348" y="3081"/>
                  <a:pt x="12417" y="3083"/>
                  <a:pt x="12440" y="3087"/>
                </a:cubicBezTo>
                <a:cubicBezTo>
                  <a:pt x="12463" y="3092"/>
                  <a:pt x="12498" y="3098"/>
                  <a:pt x="12552" y="3109"/>
                </a:cubicBezTo>
                <a:cubicBezTo>
                  <a:pt x="12550" y="3127"/>
                  <a:pt x="12554" y="3146"/>
                  <a:pt x="12565" y="3161"/>
                </a:cubicBezTo>
                <a:cubicBezTo>
                  <a:pt x="12591" y="3195"/>
                  <a:pt x="12676" y="3187"/>
                  <a:pt x="12777" y="3234"/>
                </a:cubicBezTo>
                <a:cubicBezTo>
                  <a:pt x="12895" y="3289"/>
                  <a:pt x="13037" y="3272"/>
                  <a:pt x="13164" y="3298"/>
                </a:cubicBezTo>
                <a:cubicBezTo>
                  <a:pt x="13215" y="3309"/>
                  <a:pt x="13250" y="3358"/>
                  <a:pt x="13244" y="3410"/>
                </a:cubicBezTo>
                <a:cubicBezTo>
                  <a:pt x="13238" y="3463"/>
                  <a:pt x="13193" y="3502"/>
                  <a:pt x="13140" y="3501"/>
                </a:cubicBezTo>
                <a:cubicBezTo>
                  <a:pt x="13104" y="3500"/>
                  <a:pt x="13070" y="3523"/>
                  <a:pt x="13058" y="3557"/>
                </a:cubicBezTo>
                <a:cubicBezTo>
                  <a:pt x="13045" y="3591"/>
                  <a:pt x="13056" y="3630"/>
                  <a:pt x="13085" y="3652"/>
                </a:cubicBezTo>
                <a:cubicBezTo>
                  <a:pt x="13130" y="3689"/>
                  <a:pt x="13182" y="3717"/>
                  <a:pt x="13237" y="3736"/>
                </a:cubicBezTo>
                <a:cubicBezTo>
                  <a:pt x="13301" y="3759"/>
                  <a:pt x="13405" y="3775"/>
                  <a:pt x="13359" y="3725"/>
                </a:cubicBezTo>
                <a:cubicBezTo>
                  <a:pt x="13343" y="3707"/>
                  <a:pt x="13320" y="3697"/>
                  <a:pt x="13296" y="3697"/>
                </a:cubicBezTo>
                <a:cubicBezTo>
                  <a:pt x="13208" y="3696"/>
                  <a:pt x="13236" y="3616"/>
                  <a:pt x="13284" y="3637"/>
                </a:cubicBezTo>
                <a:cubicBezTo>
                  <a:pt x="13336" y="3661"/>
                  <a:pt x="13482" y="3677"/>
                  <a:pt x="13381" y="3579"/>
                </a:cubicBezTo>
                <a:cubicBezTo>
                  <a:pt x="13368" y="3567"/>
                  <a:pt x="13367" y="3547"/>
                  <a:pt x="13378" y="3533"/>
                </a:cubicBezTo>
                <a:cubicBezTo>
                  <a:pt x="13394" y="3512"/>
                  <a:pt x="13408" y="3488"/>
                  <a:pt x="13418" y="3463"/>
                </a:cubicBezTo>
                <a:cubicBezTo>
                  <a:pt x="13439" y="3409"/>
                  <a:pt x="13435" y="3427"/>
                  <a:pt x="13504" y="3448"/>
                </a:cubicBezTo>
                <a:cubicBezTo>
                  <a:pt x="13516" y="3451"/>
                  <a:pt x="13528" y="3449"/>
                  <a:pt x="13538" y="3442"/>
                </a:cubicBezTo>
                <a:cubicBezTo>
                  <a:pt x="13557" y="3428"/>
                  <a:pt x="13583" y="3418"/>
                  <a:pt x="13564" y="3404"/>
                </a:cubicBezTo>
                <a:cubicBezTo>
                  <a:pt x="13548" y="3392"/>
                  <a:pt x="13581" y="3364"/>
                  <a:pt x="13593" y="3367"/>
                </a:cubicBezTo>
                <a:cubicBezTo>
                  <a:pt x="13613" y="3374"/>
                  <a:pt x="13635" y="3368"/>
                  <a:pt x="13648" y="3351"/>
                </a:cubicBezTo>
                <a:cubicBezTo>
                  <a:pt x="13659" y="3338"/>
                  <a:pt x="13662" y="3322"/>
                  <a:pt x="13657" y="3306"/>
                </a:cubicBezTo>
                <a:cubicBezTo>
                  <a:pt x="13645" y="3267"/>
                  <a:pt x="13678" y="3159"/>
                  <a:pt x="13734" y="3139"/>
                </a:cubicBezTo>
                <a:cubicBezTo>
                  <a:pt x="13748" y="3134"/>
                  <a:pt x="13763" y="3133"/>
                  <a:pt x="13777" y="3137"/>
                </a:cubicBezTo>
                <a:cubicBezTo>
                  <a:pt x="13789" y="3127"/>
                  <a:pt x="13803" y="3118"/>
                  <a:pt x="13818" y="3112"/>
                </a:cubicBezTo>
                <a:cubicBezTo>
                  <a:pt x="13843" y="3103"/>
                  <a:pt x="13886" y="3085"/>
                  <a:pt x="13917" y="3058"/>
                </a:cubicBezTo>
                <a:cubicBezTo>
                  <a:pt x="13948" y="3031"/>
                  <a:pt x="13990" y="3021"/>
                  <a:pt x="14030" y="3031"/>
                </a:cubicBezTo>
                <a:cubicBezTo>
                  <a:pt x="14030" y="3031"/>
                  <a:pt x="14031" y="3031"/>
                  <a:pt x="14031" y="3030"/>
                </a:cubicBezTo>
                <a:cubicBezTo>
                  <a:pt x="14043" y="3016"/>
                  <a:pt x="14043" y="2995"/>
                  <a:pt x="14030" y="2982"/>
                </a:cubicBezTo>
                <a:cubicBezTo>
                  <a:pt x="14006" y="2958"/>
                  <a:pt x="13925" y="2917"/>
                  <a:pt x="13937" y="2886"/>
                </a:cubicBezTo>
                <a:cubicBezTo>
                  <a:pt x="13941" y="2875"/>
                  <a:pt x="13991" y="2863"/>
                  <a:pt x="13998" y="2821"/>
                </a:cubicBezTo>
                <a:cubicBezTo>
                  <a:pt x="14003" y="2791"/>
                  <a:pt x="13986" y="2763"/>
                  <a:pt x="13958" y="2752"/>
                </a:cubicBezTo>
                <a:cubicBezTo>
                  <a:pt x="13121" y="2423"/>
                  <a:pt x="12221" y="2221"/>
                  <a:pt x="11280" y="2170"/>
                </a:cubicBezTo>
                <a:cubicBezTo>
                  <a:pt x="11106" y="2277"/>
                  <a:pt x="10933" y="2397"/>
                  <a:pt x="10777" y="2526"/>
                </a:cubicBezTo>
                <a:cubicBezTo>
                  <a:pt x="10207" y="2999"/>
                  <a:pt x="9307" y="3193"/>
                  <a:pt x="9327" y="3141"/>
                </a:cubicBezTo>
                <a:cubicBezTo>
                  <a:pt x="9241" y="3142"/>
                  <a:pt x="9219" y="3119"/>
                  <a:pt x="9219" y="3119"/>
                </a:cubicBezTo>
                <a:cubicBezTo>
                  <a:pt x="9191" y="3126"/>
                  <a:pt x="9166" y="3142"/>
                  <a:pt x="9142" y="3126"/>
                </a:cubicBezTo>
                <a:lnTo>
                  <a:pt x="9142" y="3125"/>
                </a:lnTo>
                <a:cubicBezTo>
                  <a:pt x="9143" y="3114"/>
                  <a:pt x="9138" y="3103"/>
                  <a:pt x="9128" y="3097"/>
                </a:cubicBezTo>
                <a:cubicBezTo>
                  <a:pt x="9098" y="3077"/>
                  <a:pt x="9039" y="3124"/>
                  <a:pt x="8897" y="3197"/>
                </a:cubicBezTo>
                <a:cubicBezTo>
                  <a:pt x="8896" y="3197"/>
                  <a:pt x="8896" y="3197"/>
                  <a:pt x="8895" y="3197"/>
                </a:cubicBezTo>
                <a:cubicBezTo>
                  <a:pt x="8893" y="3199"/>
                  <a:pt x="8890" y="3200"/>
                  <a:pt x="8887" y="3202"/>
                </a:cubicBezTo>
                <a:cubicBezTo>
                  <a:pt x="8827" y="3234"/>
                  <a:pt x="8760" y="3241"/>
                  <a:pt x="8714" y="3242"/>
                </a:cubicBezTo>
                <a:cubicBezTo>
                  <a:pt x="8681" y="3243"/>
                  <a:pt x="8649" y="3249"/>
                  <a:pt x="8619" y="3261"/>
                </a:cubicBezTo>
                <a:cubicBezTo>
                  <a:pt x="8614" y="3263"/>
                  <a:pt x="8609" y="3261"/>
                  <a:pt x="8606" y="3256"/>
                </a:cubicBezTo>
                <a:cubicBezTo>
                  <a:pt x="8596" y="3240"/>
                  <a:pt x="8648" y="3221"/>
                  <a:pt x="8667" y="3213"/>
                </a:cubicBezTo>
                <a:cubicBezTo>
                  <a:pt x="8683" y="3207"/>
                  <a:pt x="8675" y="3188"/>
                  <a:pt x="8604" y="3229"/>
                </a:cubicBezTo>
                <a:cubicBezTo>
                  <a:pt x="8589" y="3237"/>
                  <a:pt x="8570" y="3240"/>
                  <a:pt x="8553" y="3235"/>
                </a:cubicBezTo>
                <a:cubicBezTo>
                  <a:pt x="8482" y="3217"/>
                  <a:pt x="8396" y="3275"/>
                  <a:pt x="8339" y="3322"/>
                </a:cubicBezTo>
                <a:cubicBezTo>
                  <a:pt x="8330" y="3329"/>
                  <a:pt x="8319" y="3333"/>
                  <a:pt x="8306" y="3328"/>
                </a:cubicBezTo>
                <a:cubicBezTo>
                  <a:pt x="8286" y="3319"/>
                  <a:pt x="8268" y="3322"/>
                  <a:pt x="8274" y="3353"/>
                </a:cubicBezTo>
                <a:cubicBezTo>
                  <a:pt x="8281" y="3385"/>
                  <a:pt x="8092" y="3469"/>
                  <a:pt x="8089" y="3455"/>
                </a:cubicBezTo>
                <a:cubicBezTo>
                  <a:pt x="8085" y="3445"/>
                  <a:pt x="8075" y="3439"/>
                  <a:pt x="8064" y="3441"/>
                </a:cubicBezTo>
                <a:cubicBezTo>
                  <a:pt x="8039" y="3446"/>
                  <a:pt x="8010" y="3466"/>
                  <a:pt x="7993" y="3497"/>
                </a:cubicBezTo>
                <a:cubicBezTo>
                  <a:pt x="7963" y="3554"/>
                  <a:pt x="7881" y="3564"/>
                  <a:pt x="7841" y="3597"/>
                </a:cubicBezTo>
                <a:cubicBezTo>
                  <a:pt x="7800" y="3631"/>
                  <a:pt x="7739" y="3665"/>
                  <a:pt x="7739" y="3665"/>
                </a:cubicBezTo>
                <a:cubicBezTo>
                  <a:pt x="7716" y="3692"/>
                  <a:pt x="7700" y="3706"/>
                  <a:pt x="7677" y="3707"/>
                </a:cubicBezTo>
                <a:cubicBezTo>
                  <a:pt x="7653" y="3708"/>
                  <a:pt x="7639" y="3667"/>
                  <a:pt x="7650" y="3651"/>
                </a:cubicBezTo>
                <a:cubicBezTo>
                  <a:pt x="7656" y="3642"/>
                  <a:pt x="7701" y="3597"/>
                  <a:pt x="7690" y="3595"/>
                </a:cubicBezTo>
                <a:cubicBezTo>
                  <a:pt x="7686" y="3594"/>
                  <a:pt x="7682" y="3591"/>
                  <a:pt x="7680" y="3587"/>
                </a:cubicBezTo>
                <a:cubicBezTo>
                  <a:pt x="7672" y="3572"/>
                  <a:pt x="7708" y="3557"/>
                  <a:pt x="7699" y="3539"/>
                </a:cubicBezTo>
                <a:cubicBezTo>
                  <a:pt x="7692" y="3527"/>
                  <a:pt x="7624" y="3523"/>
                  <a:pt x="7619" y="3516"/>
                </a:cubicBezTo>
                <a:cubicBezTo>
                  <a:pt x="7615" y="3512"/>
                  <a:pt x="7614" y="3505"/>
                  <a:pt x="7617" y="3500"/>
                </a:cubicBezTo>
                <a:cubicBezTo>
                  <a:pt x="7659" y="3414"/>
                  <a:pt x="7665" y="3408"/>
                  <a:pt x="7722" y="3352"/>
                </a:cubicBezTo>
                <a:cubicBezTo>
                  <a:pt x="7722" y="3351"/>
                  <a:pt x="7722" y="3351"/>
                  <a:pt x="7722" y="3351"/>
                </a:cubicBezTo>
                <a:cubicBezTo>
                  <a:pt x="7716" y="3341"/>
                  <a:pt x="7716" y="3330"/>
                  <a:pt x="7722" y="3321"/>
                </a:cubicBezTo>
                <a:cubicBezTo>
                  <a:pt x="7754" y="3274"/>
                  <a:pt x="7861" y="3134"/>
                  <a:pt x="7985" y="3117"/>
                </a:cubicBezTo>
                <a:cubicBezTo>
                  <a:pt x="8018" y="3112"/>
                  <a:pt x="7997" y="3105"/>
                  <a:pt x="7997" y="3105"/>
                </a:cubicBezTo>
                <a:cubicBezTo>
                  <a:pt x="7965" y="3093"/>
                  <a:pt x="7926" y="3085"/>
                  <a:pt x="7948" y="3060"/>
                </a:cubicBezTo>
                <a:cubicBezTo>
                  <a:pt x="7993" y="3012"/>
                  <a:pt x="8060" y="2948"/>
                  <a:pt x="8136" y="2910"/>
                </a:cubicBezTo>
                <a:cubicBezTo>
                  <a:pt x="8172" y="2892"/>
                  <a:pt x="8206" y="2870"/>
                  <a:pt x="8237" y="2845"/>
                </a:cubicBezTo>
                <a:cubicBezTo>
                  <a:pt x="8268" y="2819"/>
                  <a:pt x="8372" y="2774"/>
                  <a:pt x="8484" y="2769"/>
                </a:cubicBezTo>
                <a:lnTo>
                  <a:pt x="8485" y="2769"/>
                </a:lnTo>
                <a:cubicBezTo>
                  <a:pt x="8579" y="2763"/>
                  <a:pt x="8827" y="2594"/>
                  <a:pt x="8829" y="2591"/>
                </a:cubicBezTo>
                <a:cubicBezTo>
                  <a:pt x="8829" y="2591"/>
                  <a:pt x="8828" y="2591"/>
                  <a:pt x="8828" y="2591"/>
                </a:cubicBezTo>
                <a:cubicBezTo>
                  <a:pt x="8821" y="2584"/>
                  <a:pt x="8832" y="2559"/>
                  <a:pt x="8830" y="2546"/>
                </a:cubicBezTo>
                <a:cubicBezTo>
                  <a:pt x="8829" y="2540"/>
                  <a:pt x="8832" y="2535"/>
                  <a:pt x="8836" y="2533"/>
                </a:cubicBezTo>
                <a:cubicBezTo>
                  <a:pt x="8861" y="2520"/>
                  <a:pt x="8889" y="2515"/>
                  <a:pt x="8914" y="2504"/>
                </a:cubicBezTo>
                <a:cubicBezTo>
                  <a:pt x="8917" y="2503"/>
                  <a:pt x="8920" y="2499"/>
                  <a:pt x="8920" y="2496"/>
                </a:cubicBezTo>
                <a:cubicBezTo>
                  <a:pt x="8922" y="2486"/>
                  <a:pt x="8911" y="2480"/>
                  <a:pt x="8902" y="2483"/>
                </a:cubicBezTo>
                <a:cubicBezTo>
                  <a:pt x="8851" y="2503"/>
                  <a:pt x="8829" y="2510"/>
                  <a:pt x="8817" y="2514"/>
                </a:cubicBezTo>
                <a:cubicBezTo>
                  <a:pt x="8811" y="2516"/>
                  <a:pt x="8803" y="2513"/>
                  <a:pt x="8800" y="2507"/>
                </a:cubicBezTo>
                <a:cubicBezTo>
                  <a:pt x="8797" y="2501"/>
                  <a:pt x="8798" y="2494"/>
                  <a:pt x="8804" y="2489"/>
                </a:cubicBezTo>
                <a:cubicBezTo>
                  <a:pt x="8863" y="2439"/>
                  <a:pt x="8942" y="2438"/>
                  <a:pt x="9012" y="2414"/>
                </a:cubicBezTo>
                <a:cubicBezTo>
                  <a:pt x="9042" y="2403"/>
                  <a:pt x="9042" y="2338"/>
                  <a:pt x="8979" y="2349"/>
                </a:cubicBezTo>
                <a:cubicBezTo>
                  <a:pt x="8666" y="2400"/>
                  <a:pt x="8381" y="2494"/>
                  <a:pt x="8084" y="2591"/>
                </a:cubicBezTo>
                <a:lnTo>
                  <a:pt x="8084" y="2592"/>
                </a:lnTo>
                <a:cubicBezTo>
                  <a:pt x="8087" y="2601"/>
                  <a:pt x="8025" y="2631"/>
                  <a:pt x="8017" y="2638"/>
                </a:cubicBezTo>
                <a:cubicBezTo>
                  <a:pt x="8013" y="2642"/>
                  <a:pt x="8012" y="2648"/>
                  <a:pt x="8013" y="2653"/>
                </a:cubicBezTo>
                <a:cubicBezTo>
                  <a:pt x="8013" y="2653"/>
                  <a:pt x="8013" y="2654"/>
                  <a:pt x="8014" y="2654"/>
                </a:cubicBezTo>
                <a:cubicBezTo>
                  <a:pt x="8017" y="2655"/>
                  <a:pt x="8019" y="2659"/>
                  <a:pt x="8016" y="2661"/>
                </a:cubicBezTo>
                <a:cubicBezTo>
                  <a:pt x="8004" y="2670"/>
                  <a:pt x="7982" y="2661"/>
                  <a:pt x="7975" y="2674"/>
                </a:cubicBezTo>
                <a:cubicBezTo>
                  <a:pt x="7967" y="2689"/>
                  <a:pt x="7995" y="2683"/>
                  <a:pt x="8001" y="2694"/>
                </a:cubicBezTo>
                <a:cubicBezTo>
                  <a:pt x="8005" y="2701"/>
                  <a:pt x="8003" y="2711"/>
                  <a:pt x="7997" y="2717"/>
                </a:cubicBezTo>
                <a:lnTo>
                  <a:pt x="7997" y="2718"/>
                </a:lnTo>
                <a:cubicBezTo>
                  <a:pt x="7988" y="2727"/>
                  <a:pt x="7941" y="2747"/>
                  <a:pt x="7934" y="2739"/>
                </a:cubicBezTo>
                <a:cubicBezTo>
                  <a:pt x="7928" y="2731"/>
                  <a:pt x="7926" y="2724"/>
                  <a:pt x="7918" y="2730"/>
                </a:cubicBezTo>
                <a:cubicBezTo>
                  <a:pt x="7884" y="2751"/>
                  <a:pt x="7863" y="2764"/>
                  <a:pt x="7844" y="2767"/>
                </a:cubicBezTo>
                <a:cubicBezTo>
                  <a:pt x="7777" y="2779"/>
                  <a:pt x="7692" y="2815"/>
                  <a:pt x="7692" y="2815"/>
                </a:cubicBezTo>
                <a:cubicBezTo>
                  <a:pt x="7702" y="2806"/>
                  <a:pt x="7734" y="2776"/>
                  <a:pt x="7739" y="2765"/>
                </a:cubicBezTo>
                <a:cubicBezTo>
                  <a:pt x="7758" y="2728"/>
                  <a:pt x="7777" y="2716"/>
                  <a:pt x="7800" y="2710"/>
                </a:cubicBezTo>
                <a:cubicBezTo>
                  <a:pt x="7816" y="2706"/>
                  <a:pt x="7818" y="2684"/>
                  <a:pt x="7746" y="2711"/>
                </a:cubicBezTo>
                <a:cubicBezTo>
                  <a:pt x="7682" y="2735"/>
                  <a:pt x="7622" y="2773"/>
                  <a:pt x="7572" y="2820"/>
                </a:cubicBezTo>
                <a:cubicBezTo>
                  <a:pt x="7529" y="2860"/>
                  <a:pt x="7480" y="2903"/>
                  <a:pt x="7444" y="2922"/>
                </a:cubicBezTo>
                <a:cubicBezTo>
                  <a:pt x="7451" y="2910"/>
                  <a:pt x="7446" y="2908"/>
                  <a:pt x="7441" y="2910"/>
                </a:cubicBezTo>
                <a:cubicBezTo>
                  <a:pt x="7437" y="2912"/>
                  <a:pt x="7402" y="2943"/>
                  <a:pt x="7389" y="2939"/>
                </a:cubicBezTo>
                <a:cubicBezTo>
                  <a:pt x="7346" y="2928"/>
                  <a:pt x="7402" y="2903"/>
                  <a:pt x="7402" y="2860"/>
                </a:cubicBezTo>
                <a:cubicBezTo>
                  <a:pt x="7406" y="2853"/>
                  <a:pt x="7412" y="2848"/>
                  <a:pt x="7418" y="2843"/>
                </a:cubicBezTo>
                <a:cubicBezTo>
                  <a:pt x="7369" y="2863"/>
                  <a:pt x="7325" y="2895"/>
                  <a:pt x="7290" y="2934"/>
                </a:cubicBezTo>
                <a:cubicBezTo>
                  <a:pt x="7260" y="2966"/>
                  <a:pt x="7237" y="3003"/>
                  <a:pt x="7206" y="2972"/>
                </a:cubicBezTo>
                <a:cubicBezTo>
                  <a:pt x="7191" y="2958"/>
                  <a:pt x="7168" y="2954"/>
                  <a:pt x="7149" y="2963"/>
                </a:cubicBezTo>
                <a:cubicBezTo>
                  <a:pt x="7030" y="3018"/>
                  <a:pt x="6912" y="3077"/>
                  <a:pt x="6796" y="3138"/>
                </a:cubicBezTo>
                <a:cubicBezTo>
                  <a:pt x="6784" y="3144"/>
                  <a:pt x="6772" y="3152"/>
                  <a:pt x="6762" y="3161"/>
                </a:cubicBezTo>
                <a:cubicBezTo>
                  <a:pt x="6753" y="3168"/>
                  <a:pt x="6748" y="3177"/>
                  <a:pt x="6747" y="3188"/>
                </a:cubicBezTo>
                <a:cubicBezTo>
                  <a:pt x="6745" y="3200"/>
                  <a:pt x="6724" y="3227"/>
                  <a:pt x="6716" y="3241"/>
                </a:cubicBezTo>
                <a:cubicBezTo>
                  <a:pt x="6713" y="3246"/>
                  <a:pt x="6713" y="3254"/>
                  <a:pt x="6716" y="3259"/>
                </a:cubicBezTo>
                <a:cubicBezTo>
                  <a:pt x="6727" y="3276"/>
                  <a:pt x="6762" y="3264"/>
                  <a:pt x="6781" y="3258"/>
                </a:cubicBezTo>
                <a:cubicBezTo>
                  <a:pt x="6808" y="3249"/>
                  <a:pt x="6837" y="3260"/>
                  <a:pt x="6851" y="3284"/>
                </a:cubicBezTo>
                <a:cubicBezTo>
                  <a:pt x="6865" y="3308"/>
                  <a:pt x="6862" y="3337"/>
                  <a:pt x="6843" y="3357"/>
                </a:cubicBezTo>
                <a:cubicBezTo>
                  <a:pt x="6827" y="3373"/>
                  <a:pt x="6812" y="3391"/>
                  <a:pt x="6798" y="3409"/>
                </a:cubicBezTo>
                <a:cubicBezTo>
                  <a:pt x="6769" y="3447"/>
                  <a:pt x="6742" y="3487"/>
                  <a:pt x="6701" y="3513"/>
                </a:cubicBezTo>
                <a:cubicBezTo>
                  <a:pt x="6677" y="3529"/>
                  <a:pt x="6653" y="3547"/>
                  <a:pt x="6631" y="3567"/>
                </a:cubicBezTo>
                <a:cubicBezTo>
                  <a:pt x="6407" y="3767"/>
                  <a:pt x="6400" y="4132"/>
                  <a:pt x="6235" y="4206"/>
                </a:cubicBezTo>
                <a:cubicBezTo>
                  <a:pt x="6234" y="4206"/>
                  <a:pt x="6234" y="4206"/>
                  <a:pt x="6234" y="4206"/>
                </a:cubicBezTo>
                <a:cubicBezTo>
                  <a:pt x="6107" y="4263"/>
                  <a:pt x="6063" y="4214"/>
                  <a:pt x="5912" y="4271"/>
                </a:cubicBezTo>
                <a:cubicBezTo>
                  <a:pt x="5882" y="4282"/>
                  <a:pt x="5855" y="4274"/>
                  <a:pt x="5827" y="4266"/>
                </a:cubicBezTo>
                <a:cubicBezTo>
                  <a:pt x="5803" y="4260"/>
                  <a:pt x="5784" y="4243"/>
                  <a:pt x="5775" y="4220"/>
                </a:cubicBezTo>
                <a:cubicBezTo>
                  <a:pt x="5742" y="4136"/>
                  <a:pt x="5647" y="4094"/>
                  <a:pt x="5562" y="4127"/>
                </a:cubicBezTo>
                <a:cubicBezTo>
                  <a:pt x="5548" y="4133"/>
                  <a:pt x="5533" y="4135"/>
                  <a:pt x="5517" y="4131"/>
                </a:cubicBezTo>
                <a:cubicBezTo>
                  <a:pt x="5517" y="4131"/>
                  <a:pt x="5516" y="4131"/>
                  <a:pt x="5516" y="4131"/>
                </a:cubicBezTo>
                <a:cubicBezTo>
                  <a:pt x="5516" y="4131"/>
                  <a:pt x="5516" y="4130"/>
                  <a:pt x="5515" y="4130"/>
                </a:cubicBezTo>
                <a:cubicBezTo>
                  <a:pt x="5488" y="4138"/>
                  <a:pt x="5311" y="4195"/>
                  <a:pt x="5323" y="4220"/>
                </a:cubicBezTo>
                <a:cubicBezTo>
                  <a:pt x="5323" y="4220"/>
                  <a:pt x="5635" y="4124"/>
                  <a:pt x="5565" y="4293"/>
                </a:cubicBezTo>
                <a:cubicBezTo>
                  <a:pt x="5565" y="4293"/>
                  <a:pt x="5565" y="4293"/>
                  <a:pt x="5565" y="4293"/>
                </a:cubicBezTo>
                <a:cubicBezTo>
                  <a:pt x="5553" y="4297"/>
                  <a:pt x="5544" y="4305"/>
                  <a:pt x="5538" y="4316"/>
                </a:cubicBezTo>
                <a:cubicBezTo>
                  <a:pt x="5531" y="4332"/>
                  <a:pt x="5522" y="4341"/>
                  <a:pt x="5496" y="4347"/>
                </a:cubicBezTo>
                <a:cubicBezTo>
                  <a:pt x="5466" y="4354"/>
                  <a:pt x="5434" y="4346"/>
                  <a:pt x="5412" y="4325"/>
                </a:cubicBezTo>
                <a:lnTo>
                  <a:pt x="5411" y="4325"/>
                </a:lnTo>
                <a:cubicBezTo>
                  <a:pt x="5395" y="4327"/>
                  <a:pt x="5388" y="4367"/>
                  <a:pt x="5395" y="4377"/>
                </a:cubicBezTo>
                <a:cubicBezTo>
                  <a:pt x="5403" y="4391"/>
                  <a:pt x="5444" y="4391"/>
                  <a:pt x="5401" y="4418"/>
                </a:cubicBezTo>
                <a:cubicBezTo>
                  <a:pt x="5376" y="4433"/>
                  <a:pt x="5343" y="4441"/>
                  <a:pt x="5331" y="4468"/>
                </a:cubicBezTo>
                <a:cubicBezTo>
                  <a:pt x="5318" y="4501"/>
                  <a:pt x="5302" y="4531"/>
                  <a:pt x="5282" y="4561"/>
                </a:cubicBezTo>
                <a:cubicBezTo>
                  <a:pt x="5262" y="4592"/>
                  <a:pt x="5306" y="4601"/>
                  <a:pt x="5271" y="4629"/>
                </a:cubicBezTo>
                <a:cubicBezTo>
                  <a:pt x="5230" y="4662"/>
                  <a:pt x="5088" y="4630"/>
                  <a:pt x="5039" y="4639"/>
                </a:cubicBezTo>
                <a:cubicBezTo>
                  <a:pt x="5039" y="4639"/>
                  <a:pt x="4954" y="4647"/>
                  <a:pt x="4903" y="4666"/>
                </a:cubicBezTo>
                <a:cubicBezTo>
                  <a:pt x="4851" y="4683"/>
                  <a:pt x="4758" y="4707"/>
                  <a:pt x="4708" y="4768"/>
                </a:cubicBezTo>
                <a:cubicBezTo>
                  <a:pt x="4620" y="4874"/>
                  <a:pt x="4627" y="4897"/>
                  <a:pt x="4525" y="4868"/>
                </a:cubicBezTo>
                <a:cubicBezTo>
                  <a:pt x="4519" y="4866"/>
                  <a:pt x="4513" y="4868"/>
                  <a:pt x="4509" y="4873"/>
                </a:cubicBezTo>
                <a:cubicBezTo>
                  <a:pt x="3463" y="5982"/>
                  <a:pt x="2707" y="7369"/>
                  <a:pt x="2363" y="8910"/>
                </a:cubicBezTo>
                <a:cubicBezTo>
                  <a:pt x="2363" y="8911"/>
                  <a:pt x="2363" y="8913"/>
                  <a:pt x="2363" y="8914"/>
                </a:cubicBezTo>
                <a:cubicBezTo>
                  <a:pt x="2340" y="9012"/>
                  <a:pt x="2314" y="9132"/>
                  <a:pt x="2276" y="9357"/>
                </a:cubicBezTo>
                <a:cubicBezTo>
                  <a:pt x="2275" y="9363"/>
                  <a:pt x="2275" y="9368"/>
                  <a:pt x="2277" y="9373"/>
                </a:cubicBezTo>
                <a:cubicBezTo>
                  <a:pt x="2282" y="9398"/>
                  <a:pt x="2287" y="9405"/>
                  <a:pt x="2319" y="9405"/>
                </a:cubicBezTo>
                <a:cubicBezTo>
                  <a:pt x="2395" y="9405"/>
                  <a:pt x="2460" y="9459"/>
                  <a:pt x="2474" y="9533"/>
                </a:cubicBezTo>
                <a:cubicBezTo>
                  <a:pt x="2477" y="9555"/>
                  <a:pt x="2490" y="9570"/>
                  <a:pt x="2508" y="9577"/>
                </a:cubicBezTo>
                <a:cubicBezTo>
                  <a:pt x="2524" y="9584"/>
                  <a:pt x="2544" y="9583"/>
                  <a:pt x="2562" y="9570"/>
                </a:cubicBezTo>
                <a:cubicBezTo>
                  <a:pt x="2573" y="9562"/>
                  <a:pt x="2638" y="9618"/>
                  <a:pt x="2642" y="9687"/>
                </a:cubicBezTo>
                <a:cubicBezTo>
                  <a:pt x="2645" y="9725"/>
                  <a:pt x="2659" y="9767"/>
                  <a:pt x="2666" y="9804"/>
                </a:cubicBezTo>
                <a:cubicBezTo>
                  <a:pt x="2675" y="9848"/>
                  <a:pt x="2663" y="9894"/>
                  <a:pt x="2634" y="9929"/>
                </a:cubicBezTo>
                <a:cubicBezTo>
                  <a:pt x="2630" y="9935"/>
                  <a:pt x="2628" y="9942"/>
                  <a:pt x="2630" y="9949"/>
                </a:cubicBezTo>
                <a:cubicBezTo>
                  <a:pt x="2666" y="10091"/>
                  <a:pt x="2831" y="10696"/>
                  <a:pt x="2865" y="10727"/>
                </a:cubicBezTo>
                <a:cubicBezTo>
                  <a:pt x="2885" y="10724"/>
                  <a:pt x="2901" y="10730"/>
                  <a:pt x="2912" y="10742"/>
                </a:cubicBezTo>
                <a:cubicBezTo>
                  <a:pt x="3245" y="11117"/>
                  <a:pt x="3620" y="11729"/>
                  <a:pt x="3609" y="11921"/>
                </a:cubicBezTo>
                <a:cubicBezTo>
                  <a:pt x="3534" y="12062"/>
                  <a:pt x="3542" y="12054"/>
                  <a:pt x="3604" y="12131"/>
                </a:cubicBezTo>
                <a:cubicBezTo>
                  <a:pt x="3720" y="12273"/>
                  <a:pt x="3718" y="12280"/>
                  <a:pt x="3674" y="12426"/>
                </a:cubicBezTo>
                <a:cubicBezTo>
                  <a:pt x="3700" y="12384"/>
                  <a:pt x="3745" y="12359"/>
                  <a:pt x="3794" y="12359"/>
                </a:cubicBezTo>
                <a:cubicBezTo>
                  <a:pt x="3843" y="12360"/>
                  <a:pt x="3888" y="12385"/>
                  <a:pt x="3914" y="12426"/>
                </a:cubicBezTo>
                <a:cubicBezTo>
                  <a:pt x="3933" y="12457"/>
                  <a:pt x="3952" y="12488"/>
                  <a:pt x="3978" y="12511"/>
                </a:cubicBezTo>
                <a:cubicBezTo>
                  <a:pt x="4047" y="12573"/>
                  <a:pt x="4082" y="12663"/>
                  <a:pt x="4074" y="12754"/>
                </a:cubicBezTo>
                <a:cubicBezTo>
                  <a:pt x="4074" y="12755"/>
                  <a:pt x="4179" y="12756"/>
                  <a:pt x="4325" y="12865"/>
                </a:cubicBezTo>
                <a:cubicBezTo>
                  <a:pt x="4510" y="13004"/>
                  <a:pt x="5163" y="13752"/>
                  <a:pt x="5189" y="13957"/>
                </a:cubicBezTo>
                <a:cubicBezTo>
                  <a:pt x="5200" y="14048"/>
                  <a:pt x="5163" y="14138"/>
                  <a:pt x="5116" y="14217"/>
                </a:cubicBezTo>
                <a:cubicBezTo>
                  <a:pt x="5062" y="14309"/>
                  <a:pt x="4888" y="14498"/>
                  <a:pt x="4858" y="14600"/>
                </a:cubicBezTo>
                <a:cubicBezTo>
                  <a:pt x="4844" y="14651"/>
                  <a:pt x="4762" y="14674"/>
                  <a:pt x="4763" y="14704"/>
                </a:cubicBezTo>
                <a:cubicBezTo>
                  <a:pt x="4764" y="14745"/>
                  <a:pt x="4777" y="14832"/>
                  <a:pt x="4836" y="15002"/>
                </a:cubicBezTo>
                <a:cubicBezTo>
                  <a:pt x="4854" y="15053"/>
                  <a:pt x="4895" y="15427"/>
                  <a:pt x="4875" y="15577"/>
                </a:cubicBezTo>
                <a:cubicBezTo>
                  <a:pt x="4863" y="15665"/>
                  <a:pt x="4863" y="15681"/>
                  <a:pt x="4885" y="15778"/>
                </a:cubicBezTo>
                <a:cubicBezTo>
                  <a:pt x="4891" y="15808"/>
                  <a:pt x="4815" y="15895"/>
                  <a:pt x="4763" y="15857"/>
                </a:cubicBezTo>
                <a:cubicBezTo>
                  <a:pt x="4697" y="15810"/>
                  <a:pt x="4643" y="15817"/>
                  <a:pt x="4636" y="15831"/>
                </a:cubicBezTo>
                <a:lnTo>
                  <a:pt x="4636" y="15832"/>
                </a:lnTo>
                <a:cubicBezTo>
                  <a:pt x="4545" y="15980"/>
                  <a:pt x="4219" y="16007"/>
                  <a:pt x="4291" y="16165"/>
                </a:cubicBezTo>
                <a:cubicBezTo>
                  <a:pt x="4313" y="16212"/>
                  <a:pt x="4335" y="16258"/>
                  <a:pt x="4354" y="16306"/>
                </a:cubicBezTo>
                <a:cubicBezTo>
                  <a:pt x="4375" y="16362"/>
                  <a:pt x="4388" y="16422"/>
                  <a:pt x="4389" y="16482"/>
                </a:cubicBezTo>
                <a:cubicBezTo>
                  <a:pt x="4390" y="16508"/>
                  <a:pt x="4480" y="16698"/>
                  <a:pt x="4552" y="16774"/>
                </a:cubicBezTo>
                <a:cubicBezTo>
                  <a:pt x="6126" y="18419"/>
                  <a:pt x="8343" y="19445"/>
                  <a:pt x="10800" y="19445"/>
                </a:cubicBezTo>
                <a:cubicBezTo>
                  <a:pt x="15574" y="19445"/>
                  <a:pt x="19445" y="15574"/>
                  <a:pt x="19445" y="10800"/>
                </a:cubicBezTo>
                <a:close/>
                <a:moveTo>
                  <a:pt x="13996" y="6152"/>
                </a:moveTo>
                <a:cubicBezTo>
                  <a:pt x="13995" y="6126"/>
                  <a:pt x="14038" y="6127"/>
                  <a:pt x="14043" y="6095"/>
                </a:cubicBezTo>
                <a:cubicBezTo>
                  <a:pt x="14045" y="6080"/>
                  <a:pt x="14038" y="6066"/>
                  <a:pt x="14026" y="6058"/>
                </a:cubicBezTo>
                <a:cubicBezTo>
                  <a:pt x="14010" y="6047"/>
                  <a:pt x="14003" y="6050"/>
                  <a:pt x="13985" y="6059"/>
                </a:cubicBezTo>
                <a:cubicBezTo>
                  <a:pt x="13973" y="6064"/>
                  <a:pt x="13961" y="6070"/>
                  <a:pt x="13947" y="6070"/>
                </a:cubicBezTo>
                <a:cubicBezTo>
                  <a:pt x="13935" y="6069"/>
                  <a:pt x="13926" y="6062"/>
                  <a:pt x="13924" y="6050"/>
                </a:cubicBezTo>
                <a:cubicBezTo>
                  <a:pt x="13922" y="6040"/>
                  <a:pt x="13927" y="6030"/>
                  <a:pt x="13936" y="6025"/>
                </a:cubicBezTo>
                <a:cubicBezTo>
                  <a:pt x="13939" y="6024"/>
                  <a:pt x="13940" y="6020"/>
                  <a:pt x="13938" y="6017"/>
                </a:cubicBezTo>
                <a:cubicBezTo>
                  <a:pt x="13937" y="6014"/>
                  <a:pt x="13935" y="6012"/>
                  <a:pt x="13932" y="6011"/>
                </a:cubicBezTo>
                <a:cubicBezTo>
                  <a:pt x="13903" y="6004"/>
                  <a:pt x="13877" y="6000"/>
                  <a:pt x="13856" y="5997"/>
                </a:cubicBezTo>
                <a:cubicBezTo>
                  <a:pt x="13817" y="5993"/>
                  <a:pt x="13777" y="5995"/>
                  <a:pt x="13739" y="6006"/>
                </a:cubicBezTo>
                <a:cubicBezTo>
                  <a:pt x="13708" y="6015"/>
                  <a:pt x="13706" y="6020"/>
                  <a:pt x="13699" y="6040"/>
                </a:cubicBezTo>
                <a:cubicBezTo>
                  <a:pt x="13680" y="6094"/>
                  <a:pt x="13672" y="6116"/>
                  <a:pt x="13665" y="6125"/>
                </a:cubicBezTo>
                <a:cubicBezTo>
                  <a:pt x="13639" y="6159"/>
                  <a:pt x="13621" y="6198"/>
                  <a:pt x="13610" y="6240"/>
                </a:cubicBezTo>
                <a:cubicBezTo>
                  <a:pt x="13606" y="6256"/>
                  <a:pt x="13598" y="6270"/>
                  <a:pt x="13579" y="6278"/>
                </a:cubicBezTo>
                <a:cubicBezTo>
                  <a:pt x="13579" y="6278"/>
                  <a:pt x="13579" y="6278"/>
                  <a:pt x="13578" y="6278"/>
                </a:cubicBezTo>
                <a:cubicBezTo>
                  <a:pt x="13578" y="6278"/>
                  <a:pt x="13566" y="6376"/>
                  <a:pt x="13567" y="6387"/>
                </a:cubicBezTo>
                <a:cubicBezTo>
                  <a:pt x="13569" y="6409"/>
                  <a:pt x="13582" y="6430"/>
                  <a:pt x="13574" y="6453"/>
                </a:cubicBezTo>
                <a:cubicBezTo>
                  <a:pt x="13567" y="6473"/>
                  <a:pt x="13540" y="6468"/>
                  <a:pt x="13533" y="6488"/>
                </a:cubicBezTo>
                <a:cubicBezTo>
                  <a:pt x="13533" y="6488"/>
                  <a:pt x="13533" y="6489"/>
                  <a:pt x="13532" y="6489"/>
                </a:cubicBezTo>
                <a:cubicBezTo>
                  <a:pt x="13521" y="6521"/>
                  <a:pt x="13535" y="6571"/>
                  <a:pt x="13543" y="6604"/>
                </a:cubicBezTo>
                <a:cubicBezTo>
                  <a:pt x="13544" y="6608"/>
                  <a:pt x="13543" y="6610"/>
                  <a:pt x="13540" y="6612"/>
                </a:cubicBezTo>
                <a:cubicBezTo>
                  <a:pt x="13537" y="6613"/>
                  <a:pt x="13534" y="6613"/>
                  <a:pt x="13532" y="6611"/>
                </a:cubicBezTo>
                <a:lnTo>
                  <a:pt x="13532" y="6610"/>
                </a:lnTo>
                <a:cubicBezTo>
                  <a:pt x="13517" y="6597"/>
                  <a:pt x="13511" y="6601"/>
                  <a:pt x="13507" y="6608"/>
                </a:cubicBezTo>
                <a:cubicBezTo>
                  <a:pt x="13505" y="6612"/>
                  <a:pt x="13505" y="6617"/>
                  <a:pt x="13508" y="6621"/>
                </a:cubicBezTo>
                <a:lnTo>
                  <a:pt x="13548" y="6678"/>
                </a:lnTo>
                <a:cubicBezTo>
                  <a:pt x="13588" y="6735"/>
                  <a:pt x="13643" y="6778"/>
                  <a:pt x="13707" y="6805"/>
                </a:cubicBezTo>
                <a:cubicBezTo>
                  <a:pt x="13742" y="6820"/>
                  <a:pt x="13775" y="6797"/>
                  <a:pt x="13810" y="6801"/>
                </a:cubicBezTo>
                <a:cubicBezTo>
                  <a:pt x="13848" y="6805"/>
                  <a:pt x="13887" y="6799"/>
                  <a:pt x="13925" y="6799"/>
                </a:cubicBezTo>
                <a:cubicBezTo>
                  <a:pt x="13938" y="6799"/>
                  <a:pt x="13965" y="6795"/>
                  <a:pt x="13981" y="6788"/>
                </a:cubicBezTo>
                <a:cubicBezTo>
                  <a:pt x="13995" y="6782"/>
                  <a:pt x="13996" y="6772"/>
                  <a:pt x="13998" y="6760"/>
                </a:cubicBezTo>
                <a:lnTo>
                  <a:pt x="13998" y="6757"/>
                </a:lnTo>
                <a:cubicBezTo>
                  <a:pt x="13999" y="6748"/>
                  <a:pt x="14000" y="6746"/>
                  <a:pt x="14043" y="6713"/>
                </a:cubicBezTo>
                <a:cubicBezTo>
                  <a:pt x="14074" y="6688"/>
                  <a:pt x="14111" y="6675"/>
                  <a:pt x="14143" y="6651"/>
                </a:cubicBezTo>
                <a:cubicBezTo>
                  <a:pt x="14196" y="6609"/>
                  <a:pt x="14263" y="6651"/>
                  <a:pt x="14320" y="6633"/>
                </a:cubicBezTo>
                <a:cubicBezTo>
                  <a:pt x="14333" y="6629"/>
                  <a:pt x="14511" y="6696"/>
                  <a:pt x="14523" y="6702"/>
                </a:cubicBezTo>
                <a:cubicBezTo>
                  <a:pt x="14523" y="6702"/>
                  <a:pt x="14523" y="6702"/>
                  <a:pt x="14524" y="6702"/>
                </a:cubicBezTo>
                <a:cubicBezTo>
                  <a:pt x="14576" y="6725"/>
                  <a:pt x="14717" y="6726"/>
                  <a:pt x="14751" y="6735"/>
                </a:cubicBezTo>
                <a:cubicBezTo>
                  <a:pt x="14765" y="6739"/>
                  <a:pt x="14785" y="6744"/>
                  <a:pt x="14805" y="6743"/>
                </a:cubicBezTo>
                <a:cubicBezTo>
                  <a:pt x="14807" y="6743"/>
                  <a:pt x="14808" y="6742"/>
                  <a:pt x="14809" y="6741"/>
                </a:cubicBezTo>
                <a:cubicBezTo>
                  <a:pt x="14837" y="6728"/>
                  <a:pt x="14855" y="6684"/>
                  <a:pt x="14894" y="6704"/>
                </a:cubicBezTo>
                <a:cubicBezTo>
                  <a:pt x="14961" y="6738"/>
                  <a:pt x="15152" y="6708"/>
                  <a:pt x="15105" y="6550"/>
                </a:cubicBezTo>
                <a:cubicBezTo>
                  <a:pt x="15080" y="6465"/>
                  <a:pt x="14968" y="6418"/>
                  <a:pt x="14934" y="6406"/>
                </a:cubicBezTo>
                <a:cubicBezTo>
                  <a:pt x="14832" y="6369"/>
                  <a:pt x="14765" y="6281"/>
                  <a:pt x="14675" y="6226"/>
                </a:cubicBezTo>
                <a:cubicBezTo>
                  <a:pt x="14635" y="6202"/>
                  <a:pt x="14588" y="6224"/>
                  <a:pt x="14547" y="6207"/>
                </a:cubicBezTo>
                <a:cubicBezTo>
                  <a:pt x="14455" y="6170"/>
                  <a:pt x="14455" y="6170"/>
                  <a:pt x="14450" y="6144"/>
                </a:cubicBezTo>
                <a:cubicBezTo>
                  <a:pt x="14450" y="6142"/>
                  <a:pt x="14450" y="6140"/>
                  <a:pt x="14452" y="6138"/>
                </a:cubicBezTo>
                <a:cubicBezTo>
                  <a:pt x="14477" y="6103"/>
                  <a:pt x="14495" y="6064"/>
                  <a:pt x="14507" y="6023"/>
                </a:cubicBezTo>
                <a:cubicBezTo>
                  <a:pt x="14507" y="6023"/>
                  <a:pt x="14507" y="6022"/>
                  <a:pt x="14507" y="6022"/>
                </a:cubicBezTo>
                <a:cubicBezTo>
                  <a:pt x="14512" y="6007"/>
                  <a:pt x="14517" y="6000"/>
                  <a:pt x="14501" y="5990"/>
                </a:cubicBezTo>
                <a:cubicBezTo>
                  <a:pt x="14480" y="5977"/>
                  <a:pt x="14439" y="5989"/>
                  <a:pt x="14435" y="5954"/>
                </a:cubicBezTo>
                <a:cubicBezTo>
                  <a:pt x="14432" y="5927"/>
                  <a:pt x="14492" y="5896"/>
                  <a:pt x="14516" y="5882"/>
                </a:cubicBezTo>
                <a:cubicBezTo>
                  <a:pt x="14536" y="5870"/>
                  <a:pt x="14545" y="5855"/>
                  <a:pt x="14549" y="5845"/>
                </a:cubicBezTo>
                <a:cubicBezTo>
                  <a:pt x="14554" y="5830"/>
                  <a:pt x="14536" y="5809"/>
                  <a:pt x="14527" y="5811"/>
                </a:cubicBezTo>
                <a:cubicBezTo>
                  <a:pt x="14499" y="5814"/>
                  <a:pt x="14421" y="5860"/>
                  <a:pt x="14410" y="5861"/>
                </a:cubicBezTo>
                <a:cubicBezTo>
                  <a:pt x="14410" y="5861"/>
                  <a:pt x="14410" y="5861"/>
                  <a:pt x="14410" y="5862"/>
                </a:cubicBezTo>
                <a:cubicBezTo>
                  <a:pt x="14406" y="5862"/>
                  <a:pt x="14402" y="5863"/>
                  <a:pt x="14400" y="5865"/>
                </a:cubicBezTo>
                <a:cubicBezTo>
                  <a:pt x="14399" y="5865"/>
                  <a:pt x="14400" y="5865"/>
                  <a:pt x="14399" y="5865"/>
                </a:cubicBezTo>
                <a:lnTo>
                  <a:pt x="14221" y="5968"/>
                </a:lnTo>
                <a:cubicBezTo>
                  <a:pt x="14221" y="5968"/>
                  <a:pt x="14221" y="5968"/>
                  <a:pt x="14221" y="5968"/>
                </a:cubicBezTo>
                <a:cubicBezTo>
                  <a:pt x="14189" y="5991"/>
                  <a:pt x="14172" y="6029"/>
                  <a:pt x="14175" y="6068"/>
                </a:cubicBezTo>
                <a:cubicBezTo>
                  <a:pt x="14177" y="6107"/>
                  <a:pt x="14200" y="6142"/>
                  <a:pt x="14235" y="6161"/>
                </a:cubicBezTo>
                <a:cubicBezTo>
                  <a:pt x="14249" y="6168"/>
                  <a:pt x="14270" y="6173"/>
                  <a:pt x="14263" y="6188"/>
                </a:cubicBezTo>
                <a:cubicBezTo>
                  <a:pt x="14260" y="6195"/>
                  <a:pt x="14162" y="6287"/>
                  <a:pt x="14152" y="6288"/>
                </a:cubicBezTo>
                <a:cubicBezTo>
                  <a:pt x="14126" y="6291"/>
                  <a:pt x="14117" y="6278"/>
                  <a:pt x="14115" y="6275"/>
                </a:cubicBezTo>
                <a:cubicBezTo>
                  <a:pt x="14114" y="6273"/>
                  <a:pt x="14113" y="6271"/>
                  <a:pt x="14113" y="6269"/>
                </a:cubicBezTo>
                <a:cubicBezTo>
                  <a:pt x="14097" y="6226"/>
                  <a:pt x="14062" y="6190"/>
                  <a:pt x="14013" y="6175"/>
                </a:cubicBezTo>
                <a:cubicBezTo>
                  <a:pt x="14003" y="6172"/>
                  <a:pt x="13996" y="6163"/>
                  <a:pt x="13996" y="6152"/>
                </a:cubicBezTo>
                <a:close/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  <a:moveTo>
                  <a:pt x="9930" y="4828"/>
                </a:moveTo>
                <a:lnTo>
                  <a:pt x="9930" y="4829"/>
                </a:lnTo>
                <a:cubicBezTo>
                  <a:pt x="9928" y="4831"/>
                  <a:pt x="9926" y="4834"/>
                  <a:pt x="9925" y="4836"/>
                </a:cubicBezTo>
                <a:cubicBezTo>
                  <a:pt x="9922" y="4842"/>
                  <a:pt x="9924" y="4849"/>
                  <a:pt x="9929" y="4852"/>
                </a:cubicBezTo>
                <a:cubicBezTo>
                  <a:pt x="9935" y="4856"/>
                  <a:pt x="9941" y="4855"/>
                  <a:pt x="9946" y="4850"/>
                </a:cubicBezTo>
                <a:cubicBezTo>
                  <a:pt x="9950" y="4844"/>
                  <a:pt x="9957" y="4837"/>
                  <a:pt x="9965" y="4827"/>
                </a:cubicBezTo>
                <a:cubicBezTo>
                  <a:pt x="9973" y="4818"/>
                  <a:pt x="9975" y="4815"/>
                  <a:pt x="9987" y="4810"/>
                </a:cubicBezTo>
                <a:cubicBezTo>
                  <a:pt x="9995" y="4806"/>
                  <a:pt x="10004" y="4802"/>
                  <a:pt x="10014" y="4799"/>
                </a:cubicBezTo>
                <a:cubicBezTo>
                  <a:pt x="10017" y="4798"/>
                  <a:pt x="10021" y="4799"/>
                  <a:pt x="10024" y="4801"/>
                </a:cubicBezTo>
                <a:cubicBezTo>
                  <a:pt x="10027" y="4803"/>
                  <a:pt x="10029" y="4807"/>
                  <a:pt x="10028" y="4810"/>
                </a:cubicBezTo>
                <a:cubicBezTo>
                  <a:pt x="10028" y="4831"/>
                  <a:pt x="10034" y="4854"/>
                  <a:pt x="10013" y="4871"/>
                </a:cubicBezTo>
                <a:cubicBezTo>
                  <a:pt x="10001" y="4881"/>
                  <a:pt x="9992" y="4888"/>
                  <a:pt x="9985" y="4894"/>
                </a:cubicBezTo>
                <a:cubicBezTo>
                  <a:pt x="9978" y="4900"/>
                  <a:pt x="9975" y="4910"/>
                  <a:pt x="9980" y="4918"/>
                </a:cubicBezTo>
                <a:cubicBezTo>
                  <a:pt x="9984" y="4926"/>
                  <a:pt x="9994" y="4930"/>
                  <a:pt x="10003" y="4928"/>
                </a:cubicBezTo>
                <a:cubicBezTo>
                  <a:pt x="10003" y="4928"/>
                  <a:pt x="10003" y="4928"/>
                  <a:pt x="10004" y="4929"/>
                </a:cubicBezTo>
                <a:cubicBezTo>
                  <a:pt x="10005" y="4929"/>
                  <a:pt x="10005" y="4930"/>
                  <a:pt x="10005" y="4931"/>
                </a:cubicBezTo>
                <a:cubicBezTo>
                  <a:pt x="10011" y="4956"/>
                  <a:pt x="10012" y="4956"/>
                  <a:pt x="10045" y="4936"/>
                </a:cubicBezTo>
                <a:cubicBezTo>
                  <a:pt x="10046" y="4936"/>
                  <a:pt x="10047" y="4935"/>
                  <a:pt x="10049" y="4936"/>
                </a:cubicBezTo>
                <a:cubicBezTo>
                  <a:pt x="10049" y="4936"/>
                  <a:pt x="10050" y="4936"/>
                  <a:pt x="10050" y="4937"/>
                </a:cubicBezTo>
                <a:cubicBezTo>
                  <a:pt x="10054" y="4946"/>
                  <a:pt x="10062" y="4952"/>
                  <a:pt x="10070" y="4956"/>
                </a:cubicBezTo>
                <a:cubicBezTo>
                  <a:pt x="10083" y="4963"/>
                  <a:pt x="10092" y="4974"/>
                  <a:pt x="10095" y="4988"/>
                </a:cubicBezTo>
                <a:cubicBezTo>
                  <a:pt x="10095" y="4989"/>
                  <a:pt x="10095" y="4990"/>
                  <a:pt x="10095" y="4990"/>
                </a:cubicBezTo>
                <a:cubicBezTo>
                  <a:pt x="10096" y="4991"/>
                  <a:pt x="10096" y="4992"/>
                  <a:pt x="10096" y="4993"/>
                </a:cubicBezTo>
                <a:cubicBezTo>
                  <a:pt x="10107" y="5027"/>
                  <a:pt x="10098" y="5065"/>
                  <a:pt x="10073" y="5090"/>
                </a:cubicBezTo>
                <a:cubicBezTo>
                  <a:pt x="10047" y="5116"/>
                  <a:pt x="10009" y="5125"/>
                  <a:pt x="9975" y="5113"/>
                </a:cubicBezTo>
                <a:cubicBezTo>
                  <a:pt x="9969" y="5111"/>
                  <a:pt x="9963" y="5113"/>
                  <a:pt x="9960" y="5118"/>
                </a:cubicBezTo>
                <a:cubicBezTo>
                  <a:pt x="9956" y="5123"/>
                  <a:pt x="9957" y="5130"/>
                  <a:pt x="9960" y="5135"/>
                </a:cubicBezTo>
                <a:cubicBezTo>
                  <a:pt x="9964" y="5139"/>
                  <a:pt x="9968" y="5143"/>
                  <a:pt x="9968" y="5149"/>
                </a:cubicBezTo>
                <a:cubicBezTo>
                  <a:pt x="9967" y="5170"/>
                  <a:pt x="9940" y="5162"/>
                  <a:pt x="9932" y="5176"/>
                </a:cubicBezTo>
                <a:cubicBezTo>
                  <a:pt x="9932" y="5176"/>
                  <a:pt x="9932" y="5176"/>
                  <a:pt x="9931" y="5176"/>
                </a:cubicBezTo>
                <a:cubicBezTo>
                  <a:pt x="9931" y="5177"/>
                  <a:pt x="9931" y="5179"/>
                  <a:pt x="9930" y="5180"/>
                </a:cubicBezTo>
                <a:cubicBezTo>
                  <a:pt x="9930" y="5183"/>
                  <a:pt x="9931" y="5185"/>
                  <a:pt x="9933" y="5187"/>
                </a:cubicBezTo>
                <a:cubicBezTo>
                  <a:pt x="9935" y="5189"/>
                  <a:pt x="9938" y="5190"/>
                  <a:pt x="9941" y="5189"/>
                </a:cubicBezTo>
                <a:cubicBezTo>
                  <a:pt x="9953" y="5186"/>
                  <a:pt x="9963" y="5176"/>
                  <a:pt x="9976" y="5175"/>
                </a:cubicBezTo>
                <a:cubicBezTo>
                  <a:pt x="10001" y="5173"/>
                  <a:pt x="9982" y="5235"/>
                  <a:pt x="9974" y="5244"/>
                </a:cubicBezTo>
                <a:cubicBezTo>
                  <a:pt x="9965" y="5254"/>
                  <a:pt x="9903" y="5276"/>
                  <a:pt x="9883" y="5278"/>
                </a:cubicBezTo>
                <a:cubicBezTo>
                  <a:pt x="9871" y="5280"/>
                  <a:pt x="9863" y="5282"/>
                  <a:pt x="9858" y="5286"/>
                </a:cubicBezTo>
                <a:cubicBezTo>
                  <a:pt x="9854" y="5291"/>
                  <a:pt x="9852" y="5316"/>
                  <a:pt x="9869" y="5325"/>
                </a:cubicBezTo>
                <a:cubicBezTo>
                  <a:pt x="9896" y="5338"/>
                  <a:pt x="9920" y="5314"/>
                  <a:pt x="9947" y="5321"/>
                </a:cubicBezTo>
                <a:cubicBezTo>
                  <a:pt x="9972" y="5328"/>
                  <a:pt x="9994" y="5341"/>
                  <a:pt x="10012" y="5360"/>
                </a:cubicBezTo>
                <a:cubicBezTo>
                  <a:pt x="10013" y="5362"/>
                  <a:pt x="10015" y="5362"/>
                  <a:pt x="10017" y="5363"/>
                </a:cubicBezTo>
                <a:cubicBezTo>
                  <a:pt x="10026" y="5367"/>
                  <a:pt x="10035" y="5366"/>
                  <a:pt x="10044" y="5363"/>
                </a:cubicBezTo>
                <a:cubicBezTo>
                  <a:pt x="10046" y="5362"/>
                  <a:pt x="10048" y="5361"/>
                  <a:pt x="10050" y="5359"/>
                </a:cubicBezTo>
                <a:cubicBezTo>
                  <a:pt x="10056" y="5353"/>
                  <a:pt x="10064" y="5351"/>
                  <a:pt x="10071" y="5351"/>
                </a:cubicBezTo>
                <a:cubicBezTo>
                  <a:pt x="10077" y="5351"/>
                  <a:pt x="10082" y="5354"/>
                  <a:pt x="10084" y="5359"/>
                </a:cubicBezTo>
                <a:cubicBezTo>
                  <a:pt x="10086" y="5365"/>
                  <a:pt x="10084" y="5371"/>
                  <a:pt x="10079" y="5374"/>
                </a:cubicBezTo>
                <a:cubicBezTo>
                  <a:pt x="10060" y="5388"/>
                  <a:pt x="10041" y="5402"/>
                  <a:pt x="10014" y="5399"/>
                </a:cubicBezTo>
                <a:cubicBezTo>
                  <a:pt x="10000" y="5397"/>
                  <a:pt x="9985" y="5397"/>
                  <a:pt x="9971" y="5398"/>
                </a:cubicBezTo>
                <a:cubicBezTo>
                  <a:pt x="9927" y="5403"/>
                  <a:pt x="9886" y="5423"/>
                  <a:pt x="9854" y="5455"/>
                </a:cubicBezTo>
                <a:cubicBezTo>
                  <a:pt x="9843" y="5465"/>
                  <a:pt x="9832" y="5476"/>
                  <a:pt x="9822" y="5487"/>
                </a:cubicBezTo>
                <a:cubicBezTo>
                  <a:pt x="9816" y="5493"/>
                  <a:pt x="9816" y="5501"/>
                  <a:pt x="9821" y="5507"/>
                </a:cubicBezTo>
                <a:cubicBezTo>
                  <a:pt x="9826" y="5513"/>
                  <a:pt x="9834" y="5515"/>
                  <a:pt x="9841" y="5511"/>
                </a:cubicBezTo>
                <a:cubicBezTo>
                  <a:pt x="9845" y="5508"/>
                  <a:pt x="9851" y="5505"/>
                  <a:pt x="9856" y="5502"/>
                </a:cubicBezTo>
                <a:cubicBezTo>
                  <a:pt x="9875" y="5490"/>
                  <a:pt x="9909" y="5476"/>
                  <a:pt x="9928" y="5512"/>
                </a:cubicBezTo>
                <a:cubicBezTo>
                  <a:pt x="9928" y="5512"/>
                  <a:pt x="9929" y="5512"/>
                  <a:pt x="9929" y="5512"/>
                </a:cubicBezTo>
                <a:cubicBezTo>
                  <a:pt x="9932" y="5513"/>
                  <a:pt x="9935" y="5513"/>
                  <a:pt x="9937" y="5511"/>
                </a:cubicBezTo>
                <a:cubicBezTo>
                  <a:pt x="9963" y="5492"/>
                  <a:pt x="9975" y="5456"/>
                  <a:pt x="10013" y="5453"/>
                </a:cubicBezTo>
                <a:cubicBezTo>
                  <a:pt x="10039" y="5451"/>
                  <a:pt x="10059" y="5477"/>
                  <a:pt x="10086" y="5471"/>
                </a:cubicBezTo>
                <a:cubicBezTo>
                  <a:pt x="10116" y="5465"/>
                  <a:pt x="10141" y="5442"/>
                  <a:pt x="10174" y="5443"/>
                </a:cubicBezTo>
                <a:cubicBezTo>
                  <a:pt x="10186" y="5444"/>
                  <a:pt x="10220" y="5453"/>
                  <a:pt x="10223" y="5455"/>
                </a:cubicBezTo>
                <a:cubicBezTo>
                  <a:pt x="10232" y="5461"/>
                  <a:pt x="10232" y="5461"/>
                  <a:pt x="10282" y="5462"/>
                </a:cubicBezTo>
                <a:cubicBezTo>
                  <a:pt x="10303" y="5462"/>
                  <a:pt x="10317" y="5479"/>
                  <a:pt x="10337" y="5482"/>
                </a:cubicBezTo>
                <a:cubicBezTo>
                  <a:pt x="10361" y="5485"/>
                  <a:pt x="10383" y="5471"/>
                  <a:pt x="10406" y="5473"/>
                </a:cubicBezTo>
                <a:cubicBezTo>
                  <a:pt x="10407" y="5473"/>
                  <a:pt x="10407" y="5473"/>
                  <a:pt x="10407" y="5473"/>
                </a:cubicBezTo>
                <a:cubicBezTo>
                  <a:pt x="10407" y="5473"/>
                  <a:pt x="10407" y="5473"/>
                  <a:pt x="10407" y="5473"/>
                </a:cubicBezTo>
                <a:cubicBezTo>
                  <a:pt x="10408" y="5473"/>
                  <a:pt x="10478" y="5460"/>
                  <a:pt x="10477" y="5431"/>
                </a:cubicBezTo>
                <a:cubicBezTo>
                  <a:pt x="10477" y="5431"/>
                  <a:pt x="10476" y="5430"/>
                  <a:pt x="10476" y="5429"/>
                </a:cubicBezTo>
                <a:cubicBezTo>
                  <a:pt x="10476" y="5429"/>
                  <a:pt x="10475" y="5429"/>
                  <a:pt x="10475" y="5429"/>
                </a:cubicBezTo>
                <a:cubicBezTo>
                  <a:pt x="10450" y="5414"/>
                  <a:pt x="10434" y="5389"/>
                  <a:pt x="10430" y="5360"/>
                </a:cubicBezTo>
                <a:cubicBezTo>
                  <a:pt x="10430" y="5358"/>
                  <a:pt x="10431" y="5356"/>
                  <a:pt x="10434" y="5355"/>
                </a:cubicBezTo>
                <a:cubicBezTo>
                  <a:pt x="10436" y="5354"/>
                  <a:pt x="10439" y="5355"/>
                  <a:pt x="10440" y="5356"/>
                </a:cubicBezTo>
                <a:cubicBezTo>
                  <a:pt x="10442" y="5358"/>
                  <a:pt x="10443" y="5359"/>
                  <a:pt x="10445" y="5360"/>
                </a:cubicBezTo>
                <a:cubicBezTo>
                  <a:pt x="10452" y="5365"/>
                  <a:pt x="10457" y="5365"/>
                  <a:pt x="10460" y="5364"/>
                </a:cubicBezTo>
                <a:cubicBezTo>
                  <a:pt x="10477" y="5351"/>
                  <a:pt x="10495" y="5340"/>
                  <a:pt x="10513" y="5330"/>
                </a:cubicBezTo>
                <a:cubicBezTo>
                  <a:pt x="10522" y="5324"/>
                  <a:pt x="10528" y="5313"/>
                  <a:pt x="10534" y="5292"/>
                </a:cubicBezTo>
                <a:cubicBezTo>
                  <a:pt x="10535" y="5286"/>
                  <a:pt x="10542" y="5252"/>
                  <a:pt x="10499" y="5228"/>
                </a:cubicBezTo>
                <a:cubicBezTo>
                  <a:pt x="10499" y="5228"/>
                  <a:pt x="10498" y="5228"/>
                  <a:pt x="10498" y="5228"/>
                </a:cubicBezTo>
                <a:cubicBezTo>
                  <a:pt x="10495" y="5226"/>
                  <a:pt x="10415" y="5184"/>
                  <a:pt x="10392" y="5197"/>
                </a:cubicBezTo>
                <a:cubicBezTo>
                  <a:pt x="10378" y="5205"/>
                  <a:pt x="10378" y="5205"/>
                  <a:pt x="10350" y="5191"/>
                </a:cubicBezTo>
                <a:cubicBezTo>
                  <a:pt x="10349" y="5186"/>
                  <a:pt x="10351" y="5182"/>
                  <a:pt x="10354" y="5180"/>
                </a:cubicBezTo>
                <a:cubicBezTo>
                  <a:pt x="10385" y="5155"/>
                  <a:pt x="10385" y="5155"/>
                  <a:pt x="10384" y="5149"/>
                </a:cubicBezTo>
                <a:cubicBezTo>
                  <a:pt x="10384" y="5133"/>
                  <a:pt x="10376" y="5123"/>
                  <a:pt x="10366" y="5112"/>
                </a:cubicBezTo>
                <a:cubicBezTo>
                  <a:pt x="10359" y="5104"/>
                  <a:pt x="10358" y="5091"/>
                  <a:pt x="10364" y="5081"/>
                </a:cubicBezTo>
                <a:cubicBezTo>
                  <a:pt x="10365" y="5081"/>
                  <a:pt x="10365" y="5081"/>
                  <a:pt x="10365" y="5081"/>
                </a:cubicBezTo>
                <a:cubicBezTo>
                  <a:pt x="10371" y="5073"/>
                  <a:pt x="10339" y="5005"/>
                  <a:pt x="10339" y="5005"/>
                </a:cubicBezTo>
                <a:cubicBezTo>
                  <a:pt x="10337" y="5002"/>
                  <a:pt x="10336" y="5001"/>
                  <a:pt x="10331" y="5001"/>
                </a:cubicBezTo>
                <a:cubicBezTo>
                  <a:pt x="10318" y="5002"/>
                  <a:pt x="10304" y="5002"/>
                  <a:pt x="10291" y="5002"/>
                </a:cubicBezTo>
                <a:cubicBezTo>
                  <a:pt x="10289" y="5002"/>
                  <a:pt x="10287" y="5003"/>
                  <a:pt x="10284" y="5003"/>
                </a:cubicBezTo>
                <a:cubicBezTo>
                  <a:pt x="10284" y="5003"/>
                  <a:pt x="10283" y="5003"/>
                  <a:pt x="10283" y="5003"/>
                </a:cubicBezTo>
                <a:cubicBezTo>
                  <a:pt x="10283" y="5001"/>
                  <a:pt x="10283" y="5000"/>
                  <a:pt x="10283" y="5000"/>
                </a:cubicBezTo>
                <a:cubicBezTo>
                  <a:pt x="10287" y="4982"/>
                  <a:pt x="10271" y="4971"/>
                  <a:pt x="10269" y="4956"/>
                </a:cubicBezTo>
                <a:cubicBezTo>
                  <a:pt x="10268" y="4941"/>
                  <a:pt x="10272" y="4926"/>
                  <a:pt x="10274" y="4911"/>
                </a:cubicBezTo>
                <a:cubicBezTo>
                  <a:pt x="10275" y="4897"/>
                  <a:pt x="10273" y="4882"/>
                  <a:pt x="10269" y="4867"/>
                </a:cubicBezTo>
                <a:cubicBezTo>
                  <a:pt x="10253" y="4812"/>
                  <a:pt x="10255" y="4755"/>
                  <a:pt x="10275" y="4702"/>
                </a:cubicBezTo>
                <a:cubicBezTo>
                  <a:pt x="10283" y="4680"/>
                  <a:pt x="10294" y="4660"/>
                  <a:pt x="10308" y="4641"/>
                </a:cubicBezTo>
                <a:cubicBezTo>
                  <a:pt x="10339" y="4597"/>
                  <a:pt x="10198" y="4603"/>
                  <a:pt x="10172" y="4604"/>
                </a:cubicBezTo>
                <a:cubicBezTo>
                  <a:pt x="10170" y="4605"/>
                  <a:pt x="10168" y="4604"/>
                  <a:pt x="10167" y="4602"/>
                </a:cubicBezTo>
                <a:cubicBezTo>
                  <a:pt x="10166" y="4600"/>
                  <a:pt x="10166" y="4598"/>
                  <a:pt x="10167" y="4596"/>
                </a:cubicBezTo>
                <a:cubicBezTo>
                  <a:pt x="10174" y="4586"/>
                  <a:pt x="10175" y="4572"/>
                  <a:pt x="10184" y="4564"/>
                </a:cubicBezTo>
                <a:cubicBezTo>
                  <a:pt x="10197" y="4552"/>
                  <a:pt x="10215" y="4548"/>
                  <a:pt x="10229" y="4539"/>
                </a:cubicBezTo>
                <a:cubicBezTo>
                  <a:pt x="10262" y="4518"/>
                  <a:pt x="10234" y="4506"/>
                  <a:pt x="10223" y="4503"/>
                </a:cubicBezTo>
                <a:cubicBezTo>
                  <a:pt x="10194" y="4496"/>
                  <a:pt x="10165" y="4492"/>
                  <a:pt x="10136" y="4492"/>
                </a:cubicBezTo>
                <a:cubicBezTo>
                  <a:pt x="10124" y="4492"/>
                  <a:pt x="10114" y="4493"/>
                  <a:pt x="10102" y="4497"/>
                </a:cubicBezTo>
                <a:cubicBezTo>
                  <a:pt x="10095" y="4500"/>
                  <a:pt x="10086" y="4509"/>
                  <a:pt x="10078" y="4521"/>
                </a:cubicBezTo>
                <a:cubicBezTo>
                  <a:pt x="10060" y="4546"/>
                  <a:pt x="10039" y="4568"/>
                  <a:pt x="10016" y="4587"/>
                </a:cubicBezTo>
                <a:cubicBezTo>
                  <a:pt x="10014" y="4588"/>
                  <a:pt x="10013" y="4589"/>
                  <a:pt x="10012" y="4590"/>
                </a:cubicBezTo>
                <a:cubicBezTo>
                  <a:pt x="10005" y="4595"/>
                  <a:pt x="9996" y="4595"/>
                  <a:pt x="9989" y="4592"/>
                </a:cubicBezTo>
                <a:cubicBezTo>
                  <a:pt x="9985" y="4591"/>
                  <a:pt x="9980" y="4591"/>
                  <a:pt x="9975" y="4592"/>
                </a:cubicBezTo>
                <a:cubicBezTo>
                  <a:pt x="9975" y="4593"/>
                  <a:pt x="9974" y="4593"/>
                  <a:pt x="9973" y="4594"/>
                </a:cubicBezTo>
                <a:cubicBezTo>
                  <a:pt x="9965" y="4598"/>
                  <a:pt x="9959" y="4604"/>
                  <a:pt x="9954" y="4611"/>
                </a:cubicBezTo>
                <a:cubicBezTo>
                  <a:pt x="9949" y="4620"/>
                  <a:pt x="9950" y="4631"/>
                  <a:pt x="9957" y="4638"/>
                </a:cubicBezTo>
                <a:cubicBezTo>
                  <a:pt x="9964" y="4646"/>
                  <a:pt x="9975" y="4648"/>
                  <a:pt x="9985" y="4644"/>
                </a:cubicBezTo>
                <a:cubicBezTo>
                  <a:pt x="9986" y="4647"/>
                  <a:pt x="9986" y="4650"/>
                  <a:pt x="9985" y="4653"/>
                </a:cubicBezTo>
                <a:cubicBezTo>
                  <a:pt x="9980" y="4664"/>
                  <a:pt x="9978" y="4677"/>
                  <a:pt x="9973" y="4689"/>
                </a:cubicBezTo>
                <a:cubicBezTo>
                  <a:pt x="9973" y="4690"/>
                  <a:pt x="9972" y="4691"/>
                  <a:pt x="9970" y="4691"/>
                </a:cubicBezTo>
                <a:cubicBezTo>
                  <a:pt x="9968" y="4691"/>
                  <a:pt x="9966" y="4691"/>
                  <a:pt x="9965" y="4689"/>
                </a:cubicBezTo>
                <a:cubicBezTo>
                  <a:pt x="9959" y="4679"/>
                  <a:pt x="9956" y="4679"/>
                  <a:pt x="9952" y="4680"/>
                </a:cubicBezTo>
                <a:cubicBezTo>
                  <a:pt x="9951" y="4680"/>
                  <a:pt x="9951" y="4680"/>
                  <a:pt x="9950" y="4680"/>
                </a:cubicBezTo>
                <a:cubicBezTo>
                  <a:pt x="9934" y="4684"/>
                  <a:pt x="9922" y="4723"/>
                  <a:pt x="9923" y="4735"/>
                </a:cubicBezTo>
                <a:cubicBezTo>
                  <a:pt x="9923" y="4738"/>
                  <a:pt x="9924" y="4741"/>
                  <a:pt x="9926" y="4743"/>
                </a:cubicBezTo>
                <a:cubicBezTo>
                  <a:pt x="9947" y="4767"/>
                  <a:pt x="9949" y="4802"/>
                  <a:pt x="9930" y="4828"/>
                </a:cubicBezTo>
                <a:close/>
                <a:moveTo>
                  <a:pt x="11793" y="7487"/>
                </a:moveTo>
                <a:cubicBezTo>
                  <a:pt x="11789" y="7480"/>
                  <a:pt x="11810" y="7414"/>
                  <a:pt x="11828" y="7421"/>
                </a:cubicBezTo>
                <a:cubicBezTo>
                  <a:pt x="11840" y="7424"/>
                  <a:pt x="11836" y="7431"/>
                  <a:pt x="11850" y="7431"/>
                </a:cubicBezTo>
                <a:cubicBezTo>
                  <a:pt x="11864" y="7432"/>
                  <a:pt x="11873" y="7416"/>
                  <a:pt x="11888" y="7419"/>
                </a:cubicBezTo>
                <a:cubicBezTo>
                  <a:pt x="11911" y="7423"/>
                  <a:pt x="11927" y="7444"/>
                  <a:pt x="11952" y="7445"/>
                </a:cubicBezTo>
                <a:cubicBezTo>
                  <a:pt x="11970" y="7445"/>
                  <a:pt x="11981" y="7427"/>
                  <a:pt x="11999" y="7425"/>
                </a:cubicBezTo>
                <a:cubicBezTo>
                  <a:pt x="12012" y="7424"/>
                  <a:pt x="12024" y="7432"/>
                  <a:pt x="12037" y="7430"/>
                </a:cubicBezTo>
                <a:cubicBezTo>
                  <a:pt x="12050" y="7427"/>
                  <a:pt x="12061" y="7418"/>
                  <a:pt x="12072" y="7411"/>
                </a:cubicBezTo>
                <a:cubicBezTo>
                  <a:pt x="12095" y="7397"/>
                  <a:pt x="12092" y="7409"/>
                  <a:pt x="12118" y="7406"/>
                </a:cubicBezTo>
                <a:cubicBezTo>
                  <a:pt x="12127" y="7405"/>
                  <a:pt x="12133" y="7401"/>
                  <a:pt x="12141" y="7399"/>
                </a:cubicBezTo>
                <a:cubicBezTo>
                  <a:pt x="12143" y="7399"/>
                  <a:pt x="12145" y="7399"/>
                  <a:pt x="12147" y="7399"/>
                </a:cubicBezTo>
                <a:cubicBezTo>
                  <a:pt x="12158" y="7400"/>
                  <a:pt x="12163" y="7407"/>
                  <a:pt x="12160" y="7421"/>
                </a:cubicBezTo>
                <a:cubicBezTo>
                  <a:pt x="12155" y="7452"/>
                  <a:pt x="12130" y="7474"/>
                  <a:pt x="12127" y="7505"/>
                </a:cubicBezTo>
                <a:cubicBezTo>
                  <a:pt x="12124" y="7526"/>
                  <a:pt x="12150" y="7537"/>
                  <a:pt x="12143" y="7559"/>
                </a:cubicBezTo>
                <a:cubicBezTo>
                  <a:pt x="12127" y="7613"/>
                  <a:pt x="12111" y="7616"/>
                  <a:pt x="12100" y="7618"/>
                </a:cubicBezTo>
                <a:cubicBezTo>
                  <a:pt x="12085" y="7620"/>
                  <a:pt x="12075" y="7615"/>
                  <a:pt x="12069" y="7612"/>
                </a:cubicBezTo>
                <a:cubicBezTo>
                  <a:pt x="12050" y="7604"/>
                  <a:pt x="12037" y="7586"/>
                  <a:pt x="12019" y="7576"/>
                </a:cubicBezTo>
                <a:cubicBezTo>
                  <a:pt x="12010" y="7570"/>
                  <a:pt x="11999" y="7568"/>
                  <a:pt x="11989" y="7564"/>
                </a:cubicBezTo>
                <a:cubicBezTo>
                  <a:pt x="11958" y="7551"/>
                  <a:pt x="11869" y="7489"/>
                  <a:pt x="11841" y="7491"/>
                </a:cubicBezTo>
                <a:cubicBezTo>
                  <a:pt x="11832" y="7492"/>
                  <a:pt x="11823" y="7499"/>
                  <a:pt x="11813" y="7498"/>
                </a:cubicBezTo>
                <a:cubicBezTo>
                  <a:pt x="11813" y="7498"/>
                  <a:pt x="11812" y="7498"/>
                  <a:pt x="11812" y="7498"/>
                </a:cubicBezTo>
                <a:cubicBezTo>
                  <a:pt x="11807" y="7498"/>
                  <a:pt x="11798" y="7497"/>
                  <a:pt x="11793" y="748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lnSpc>
                <a:spcPct val="100000"/>
              </a:lnSpc>
              <a:defRPr sz="30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pPr>
          </a:p>
        </p:txBody>
      </p:sp>
      <p:grpSp>
        <p:nvGrpSpPr>
          <p:cNvPr id="309" name="Group 309"/>
          <p:cNvGrpSpPr/>
          <p:nvPr/>
        </p:nvGrpSpPr>
        <p:grpSpPr>
          <a:xfrm>
            <a:off x="12432211" y="7340599"/>
            <a:ext cx="3927189" cy="4533899"/>
            <a:chOff x="0" y="0"/>
            <a:chExt cx="3927188" cy="4533898"/>
          </a:xfrm>
        </p:grpSpPr>
        <p:sp>
          <p:nvSpPr>
            <p:cNvPr id="306" name="Shape 306"/>
            <p:cNvSpPr/>
            <p:nvPr/>
          </p:nvSpPr>
          <p:spPr>
            <a:xfrm>
              <a:off x="-1" y="-1"/>
              <a:ext cx="3926400" cy="4533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E93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7" name="Shape 307"/>
            <p:cNvSpPr/>
            <p:nvPr/>
          </p:nvSpPr>
          <p:spPr>
            <a:xfrm>
              <a:off x="991687" y="1775949"/>
              <a:ext cx="2935502" cy="2604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8" y="21600"/>
                  </a:moveTo>
                  <a:lnTo>
                    <a:pt x="21600" y="13514"/>
                  </a:lnTo>
                  <a:lnTo>
                    <a:pt x="21523" y="4158"/>
                  </a:lnTo>
                  <a:lnTo>
                    <a:pt x="17142" y="0"/>
                  </a:lnTo>
                  <a:lnTo>
                    <a:pt x="0" y="12995"/>
                  </a:lnTo>
                  <a:lnTo>
                    <a:pt x="8968" y="21600"/>
                  </a:lnTo>
                  <a:close/>
                </a:path>
              </a:pathLst>
            </a:custGeom>
            <a:solidFill>
              <a:srgbClr val="3D7D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Shape 308"/>
            <p:cNvSpPr/>
            <p:nvPr/>
          </p:nvSpPr>
          <p:spPr>
            <a:xfrm>
              <a:off x="562324" y="647700"/>
              <a:ext cx="2822701" cy="325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0" name="Shape 310"/>
          <p:cNvSpPr/>
          <p:nvPr/>
        </p:nvSpPr>
        <p:spPr>
          <a:xfrm>
            <a:off x="16877225" y="8896400"/>
            <a:ext cx="6057900" cy="2280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914400">
              <a:lnSpc>
                <a:spcPct val="150000"/>
              </a:lnSpc>
              <a:defRPr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Controller API in der Spieleanwendung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1" name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92450" y="8724796"/>
            <a:ext cx="2006700" cy="2006700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hape 312"/>
          <p:cNvSpPr/>
          <p:nvPr/>
        </p:nvSpPr>
        <p:spPr>
          <a:xfrm>
            <a:off x="1380850" y="3103199"/>
            <a:ext cx="20439900" cy="373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914400">
              <a:lnSpc>
                <a:spcPct val="150000"/>
              </a:lnSpc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4400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0" indent="-508000" defTabSz="914400">
              <a:lnSpc>
                <a:spcPct val="150000"/>
              </a:lnSpc>
              <a:buClr>
                <a:srgbClr val="4C4C4C"/>
              </a:buClr>
              <a:buSzPct val="100000"/>
              <a:buFont typeface="Lato"/>
              <a:buChar char="●"/>
              <a:defRPr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Browserbasiert</a:t>
            </a:r>
            <a:endParaRPr>
              <a:solidFill>
                <a:srgbClr val="000000"/>
              </a:solidFill>
            </a:endParaRPr>
          </a:p>
          <a:p>
            <a:pPr marL="4572000" indent="-508000" defTabSz="914400">
              <a:lnSpc>
                <a:spcPct val="150000"/>
              </a:lnSpc>
              <a:buClr>
                <a:srgbClr val="4C4C4C"/>
              </a:buClr>
              <a:buSzPct val="100000"/>
              <a:buFont typeface="Lato"/>
              <a:buChar char="●"/>
              <a:defRPr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Keine browserspezifischen Funktionen</a:t>
            </a:r>
            <a:endParaRPr>
              <a:solidFill>
                <a:srgbClr val="000000"/>
              </a:solidFill>
            </a:endParaRPr>
          </a:p>
          <a:p>
            <a:pPr marL="4572000" indent="-508000" defTabSz="914400">
              <a:lnSpc>
                <a:spcPct val="150000"/>
              </a:lnSpc>
              <a:buClr>
                <a:srgbClr val="4C4C4C"/>
              </a:buClr>
              <a:buSzPct val="100000"/>
              <a:buFont typeface="Lato"/>
              <a:buChar char="●"/>
              <a:defRPr sz="440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Bereitstellung verschiedener Beispielanwendungen</a:t>
            </a:r>
          </a:p>
        </p:txBody>
      </p:sp>
      <p:sp>
        <p:nvSpPr>
          <p:cNvPr id="313" name="Shape 313"/>
          <p:cNvSpPr/>
          <p:nvPr/>
        </p:nvSpPr>
        <p:spPr>
          <a:xfrm>
            <a:off x="13315950" y="8509000"/>
            <a:ext cx="2171700" cy="2171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522" y="5291"/>
                </a:moveTo>
                <a:cubicBezTo>
                  <a:pt x="9558" y="5275"/>
                  <a:pt x="9592" y="5254"/>
                  <a:pt x="9630" y="5244"/>
                </a:cubicBezTo>
                <a:cubicBezTo>
                  <a:pt x="9630" y="5243"/>
                  <a:pt x="9630" y="5243"/>
                  <a:pt x="9631" y="5243"/>
                </a:cubicBezTo>
                <a:cubicBezTo>
                  <a:pt x="9683" y="5229"/>
                  <a:pt x="9729" y="5243"/>
                  <a:pt x="9745" y="5223"/>
                </a:cubicBezTo>
                <a:cubicBezTo>
                  <a:pt x="9760" y="5203"/>
                  <a:pt x="9787" y="5168"/>
                  <a:pt x="9799" y="5140"/>
                </a:cubicBezTo>
                <a:cubicBezTo>
                  <a:pt x="9805" y="5125"/>
                  <a:pt x="9790" y="5105"/>
                  <a:pt x="9809" y="5095"/>
                </a:cubicBezTo>
                <a:cubicBezTo>
                  <a:pt x="9830" y="5083"/>
                  <a:pt x="9811" y="5061"/>
                  <a:pt x="9817" y="5045"/>
                </a:cubicBezTo>
                <a:cubicBezTo>
                  <a:pt x="9831" y="5001"/>
                  <a:pt x="9841" y="5000"/>
                  <a:pt x="9858" y="4998"/>
                </a:cubicBezTo>
                <a:cubicBezTo>
                  <a:pt x="9875" y="4995"/>
                  <a:pt x="9890" y="4993"/>
                  <a:pt x="9896" y="4985"/>
                </a:cubicBezTo>
                <a:cubicBezTo>
                  <a:pt x="9923" y="4944"/>
                  <a:pt x="9827" y="4829"/>
                  <a:pt x="9767" y="4844"/>
                </a:cubicBezTo>
                <a:cubicBezTo>
                  <a:pt x="9705" y="4861"/>
                  <a:pt x="9655" y="4951"/>
                  <a:pt x="9634" y="4950"/>
                </a:cubicBezTo>
                <a:cubicBezTo>
                  <a:pt x="9607" y="4949"/>
                  <a:pt x="9595" y="4948"/>
                  <a:pt x="9578" y="4962"/>
                </a:cubicBezTo>
                <a:cubicBezTo>
                  <a:pt x="9564" y="4972"/>
                  <a:pt x="9562" y="4990"/>
                  <a:pt x="9552" y="5002"/>
                </a:cubicBezTo>
                <a:cubicBezTo>
                  <a:pt x="9540" y="5018"/>
                  <a:pt x="9525" y="5030"/>
                  <a:pt x="9512" y="5045"/>
                </a:cubicBezTo>
                <a:cubicBezTo>
                  <a:pt x="9502" y="5058"/>
                  <a:pt x="9499" y="5069"/>
                  <a:pt x="9513" y="5081"/>
                </a:cubicBezTo>
                <a:cubicBezTo>
                  <a:pt x="9523" y="5090"/>
                  <a:pt x="9529" y="5096"/>
                  <a:pt x="9498" y="5136"/>
                </a:cubicBezTo>
                <a:cubicBezTo>
                  <a:pt x="9473" y="5169"/>
                  <a:pt x="9430" y="5186"/>
                  <a:pt x="9412" y="5227"/>
                </a:cubicBezTo>
                <a:cubicBezTo>
                  <a:pt x="9406" y="5242"/>
                  <a:pt x="9407" y="5271"/>
                  <a:pt x="9409" y="5283"/>
                </a:cubicBezTo>
                <a:cubicBezTo>
                  <a:pt x="9417" y="5325"/>
                  <a:pt x="9483" y="5308"/>
                  <a:pt x="9522" y="5291"/>
                </a:cubicBezTo>
                <a:close/>
                <a:moveTo>
                  <a:pt x="19445" y="10800"/>
                </a:moveTo>
                <a:cubicBezTo>
                  <a:pt x="19445" y="9905"/>
                  <a:pt x="19291" y="9000"/>
                  <a:pt x="19134" y="8522"/>
                </a:cubicBezTo>
                <a:cubicBezTo>
                  <a:pt x="19085" y="8372"/>
                  <a:pt x="18972" y="8252"/>
                  <a:pt x="18825" y="8195"/>
                </a:cubicBezTo>
                <a:cubicBezTo>
                  <a:pt x="18678" y="8138"/>
                  <a:pt x="18513" y="8150"/>
                  <a:pt x="18376" y="8228"/>
                </a:cubicBezTo>
                <a:cubicBezTo>
                  <a:pt x="18029" y="8424"/>
                  <a:pt x="18040" y="8449"/>
                  <a:pt x="17919" y="8443"/>
                </a:cubicBezTo>
                <a:cubicBezTo>
                  <a:pt x="17864" y="8440"/>
                  <a:pt x="17616" y="8605"/>
                  <a:pt x="17527" y="8416"/>
                </a:cubicBezTo>
                <a:cubicBezTo>
                  <a:pt x="17510" y="8380"/>
                  <a:pt x="17423" y="8220"/>
                  <a:pt x="17302" y="8441"/>
                </a:cubicBezTo>
                <a:cubicBezTo>
                  <a:pt x="17269" y="8501"/>
                  <a:pt x="17090" y="8456"/>
                  <a:pt x="17031" y="8423"/>
                </a:cubicBezTo>
                <a:cubicBezTo>
                  <a:pt x="16857" y="8325"/>
                  <a:pt x="16642" y="8098"/>
                  <a:pt x="16589" y="8041"/>
                </a:cubicBezTo>
                <a:lnTo>
                  <a:pt x="16588" y="8041"/>
                </a:lnTo>
                <a:cubicBezTo>
                  <a:pt x="16529" y="7972"/>
                  <a:pt x="16357" y="8067"/>
                  <a:pt x="16483" y="8255"/>
                </a:cubicBezTo>
                <a:cubicBezTo>
                  <a:pt x="16907" y="8887"/>
                  <a:pt x="16982" y="8892"/>
                  <a:pt x="17102" y="8955"/>
                </a:cubicBezTo>
                <a:cubicBezTo>
                  <a:pt x="17102" y="8955"/>
                  <a:pt x="17102" y="8955"/>
                  <a:pt x="17102" y="8955"/>
                </a:cubicBezTo>
                <a:cubicBezTo>
                  <a:pt x="17159" y="8913"/>
                  <a:pt x="17150" y="8899"/>
                  <a:pt x="17224" y="8889"/>
                </a:cubicBezTo>
                <a:cubicBezTo>
                  <a:pt x="17270" y="8882"/>
                  <a:pt x="17309" y="8854"/>
                  <a:pt x="17329" y="8813"/>
                </a:cubicBezTo>
                <a:cubicBezTo>
                  <a:pt x="17330" y="8812"/>
                  <a:pt x="17330" y="8812"/>
                  <a:pt x="17330" y="8812"/>
                </a:cubicBezTo>
                <a:cubicBezTo>
                  <a:pt x="17353" y="8764"/>
                  <a:pt x="17397" y="8730"/>
                  <a:pt x="17449" y="8719"/>
                </a:cubicBezTo>
                <a:cubicBezTo>
                  <a:pt x="17501" y="8708"/>
                  <a:pt x="17555" y="8722"/>
                  <a:pt x="17595" y="8757"/>
                </a:cubicBezTo>
                <a:cubicBezTo>
                  <a:pt x="17596" y="8757"/>
                  <a:pt x="17596" y="8758"/>
                  <a:pt x="17597" y="8758"/>
                </a:cubicBezTo>
                <a:cubicBezTo>
                  <a:pt x="17670" y="8821"/>
                  <a:pt x="17764" y="8763"/>
                  <a:pt x="17842" y="8800"/>
                </a:cubicBezTo>
                <a:cubicBezTo>
                  <a:pt x="18040" y="8893"/>
                  <a:pt x="17965" y="9082"/>
                  <a:pt x="17925" y="9306"/>
                </a:cubicBezTo>
                <a:cubicBezTo>
                  <a:pt x="17925" y="9306"/>
                  <a:pt x="17925" y="9307"/>
                  <a:pt x="17924" y="9307"/>
                </a:cubicBezTo>
                <a:cubicBezTo>
                  <a:pt x="17924" y="9308"/>
                  <a:pt x="17923" y="9308"/>
                  <a:pt x="17923" y="9308"/>
                </a:cubicBezTo>
                <a:cubicBezTo>
                  <a:pt x="17905" y="9304"/>
                  <a:pt x="17887" y="9318"/>
                  <a:pt x="17887" y="9337"/>
                </a:cubicBezTo>
                <a:cubicBezTo>
                  <a:pt x="17887" y="9408"/>
                  <a:pt x="17932" y="9474"/>
                  <a:pt x="17918" y="9546"/>
                </a:cubicBezTo>
                <a:cubicBezTo>
                  <a:pt x="17917" y="9549"/>
                  <a:pt x="17916" y="9551"/>
                  <a:pt x="17913" y="9553"/>
                </a:cubicBezTo>
                <a:cubicBezTo>
                  <a:pt x="17890" y="9564"/>
                  <a:pt x="17868" y="9580"/>
                  <a:pt x="17850" y="9599"/>
                </a:cubicBezTo>
                <a:cubicBezTo>
                  <a:pt x="17794" y="9660"/>
                  <a:pt x="17790" y="9736"/>
                  <a:pt x="17741" y="9804"/>
                </a:cubicBezTo>
                <a:cubicBezTo>
                  <a:pt x="17695" y="9868"/>
                  <a:pt x="17744" y="10012"/>
                  <a:pt x="17634" y="10012"/>
                </a:cubicBezTo>
                <a:cubicBezTo>
                  <a:pt x="17591" y="10012"/>
                  <a:pt x="17450" y="10094"/>
                  <a:pt x="17428" y="10187"/>
                </a:cubicBezTo>
                <a:cubicBezTo>
                  <a:pt x="17402" y="10298"/>
                  <a:pt x="17342" y="10396"/>
                  <a:pt x="17255" y="10469"/>
                </a:cubicBezTo>
                <a:cubicBezTo>
                  <a:pt x="17191" y="10523"/>
                  <a:pt x="17104" y="10592"/>
                  <a:pt x="16985" y="10686"/>
                </a:cubicBezTo>
                <a:cubicBezTo>
                  <a:pt x="16928" y="10730"/>
                  <a:pt x="16698" y="10978"/>
                  <a:pt x="16500" y="11024"/>
                </a:cubicBezTo>
                <a:cubicBezTo>
                  <a:pt x="16473" y="11030"/>
                  <a:pt x="16445" y="11020"/>
                  <a:pt x="16428" y="10998"/>
                </a:cubicBezTo>
                <a:cubicBezTo>
                  <a:pt x="16427" y="10996"/>
                  <a:pt x="16426" y="10995"/>
                  <a:pt x="16425" y="10993"/>
                </a:cubicBezTo>
                <a:cubicBezTo>
                  <a:pt x="16295" y="10791"/>
                  <a:pt x="16268" y="10548"/>
                  <a:pt x="16166" y="10335"/>
                </a:cubicBezTo>
                <a:cubicBezTo>
                  <a:pt x="16045" y="10083"/>
                  <a:pt x="15717" y="10016"/>
                  <a:pt x="15626" y="9736"/>
                </a:cubicBezTo>
                <a:cubicBezTo>
                  <a:pt x="15549" y="9500"/>
                  <a:pt x="15517" y="9401"/>
                  <a:pt x="15409" y="9340"/>
                </a:cubicBezTo>
                <a:cubicBezTo>
                  <a:pt x="15334" y="9297"/>
                  <a:pt x="15271" y="9239"/>
                  <a:pt x="15225" y="9166"/>
                </a:cubicBezTo>
                <a:cubicBezTo>
                  <a:pt x="15149" y="9047"/>
                  <a:pt x="15034" y="8878"/>
                  <a:pt x="14940" y="8787"/>
                </a:cubicBezTo>
                <a:cubicBezTo>
                  <a:pt x="14897" y="8746"/>
                  <a:pt x="14869" y="8693"/>
                  <a:pt x="14859" y="8634"/>
                </a:cubicBezTo>
                <a:cubicBezTo>
                  <a:pt x="14855" y="8607"/>
                  <a:pt x="14816" y="8609"/>
                  <a:pt x="14814" y="8636"/>
                </a:cubicBezTo>
                <a:cubicBezTo>
                  <a:pt x="14809" y="8730"/>
                  <a:pt x="14826" y="8759"/>
                  <a:pt x="14800" y="8780"/>
                </a:cubicBezTo>
                <a:cubicBezTo>
                  <a:pt x="14778" y="8796"/>
                  <a:pt x="14751" y="8787"/>
                  <a:pt x="14732" y="8767"/>
                </a:cubicBezTo>
                <a:cubicBezTo>
                  <a:pt x="14664" y="8698"/>
                  <a:pt x="14554" y="8572"/>
                  <a:pt x="14527" y="8501"/>
                </a:cubicBezTo>
                <a:cubicBezTo>
                  <a:pt x="14527" y="8501"/>
                  <a:pt x="14527" y="8502"/>
                  <a:pt x="14526" y="8502"/>
                </a:cubicBezTo>
                <a:cubicBezTo>
                  <a:pt x="14519" y="8530"/>
                  <a:pt x="14525" y="8559"/>
                  <a:pt x="14541" y="8582"/>
                </a:cubicBezTo>
                <a:cubicBezTo>
                  <a:pt x="14686" y="8790"/>
                  <a:pt x="15397" y="9815"/>
                  <a:pt x="15415" y="9912"/>
                </a:cubicBezTo>
                <a:cubicBezTo>
                  <a:pt x="15533" y="10557"/>
                  <a:pt x="16032" y="10711"/>
                  <a:pt x="16287" y="10949"/>
                </a:cubicBezTo>
                <a:cubicBezTo>
                  <a:pt x="16335" y="10994"/>
                  <a:pt x="16367" y="11052"/>
                  <a:pt x="16379" y="11114"/>
                </a:cubicBezTo>
                <a:cubicBezTo>
                  <a:pt x="16391" y="11174"/>
                  <a:pt x="16419" y="11225"/>
                  <a:pt x="16464" y="11266"/>
                </a:cubicBezTo>
                <a:cubicBezTo>
                  <a:pt x="16511" y="11309"/>
                  <a:pt x="16558" y="11304"/>
                  <a:pt x="16824" y="11270"/>
                </a:cubicBezTo>
                <a:cubicBezTo>
                  <a:pt x="16868" y="11264"/>
                  <a:pt x="16897" y="11233"/>
                  <a:pt x="16927" y="11204"/>
                </a:cubicBezTo>
                <a:cubicBezTo>
                  <a:pt x="16954" y="11180"/>
                  <a:pt x="17170" y="11104"/>
                  <a:pt x="17198" y="11086"/>
                </a:cubicBezTo>
                <a:cubicBezTo>
                  <a:pt x="17256" y="11049"/>
                  <a:pt x="17184" y="11070"/>
                  <a:pt x="17318" y="11007"/>
                </a:cubicBezTo>
                <a:cubicBezTo>
                  <a:pt x="17370" y="10982"/>
                  <a:pt x="17432" y="10824"/>
                  <a:pt x="17422" y="11003"/>
                </a:cubicBezTo>
                <a:cubicBezTo>
                  <a:pt x="17420" y="11049"/>
                  <a:pt x="17445" y="11091"/>
                  <a:pt x="17440" y="11137"/>
                </a:cubicBezTo>
                <a:cubicBezTo>
                  <a:pt x="17413" y="11409"/>
                  <a:pt x="17390" y="11455"/>
                  <a:pt x="17374" y="11507"/>
                </a:cubicBezTo>
                <a:cubicBezTo>
                  <a:pt x="17354" y="11576"/>
                  <a:pt x="17326" y="11644"/>
                  <a:pt x="17309" y="11714"/>
                </a:cubicBezTo>
                <a:cubicBezTo>
                  <a:pt x="17227" y="12048"/>
                  <a:pt x="17098" y="12404"/>
                  <a:pt x="16874" y="12667"/>
                </a:cubicBezTo>
                <a:cubicBezTo>
                  <a:pt x="16869" y="12673"/>
                  <a:pt x="16864" y="12678"/>
                  <a:pt x="16858" y="12683"/>
                </a:cubicBezTo>
                <a:cubicBezTo>
                  <a:pt x="16734" y="12797"/>
                  <a:pt x="16508" y="13010"/>
                  <a:pt x="16324" y="13371"/>
                </a:cubicBezTo>
                <a:cubicBezTo>
                  <a:pt x="16208" y="13598"/>
                  <a:pt x="16044" y="13795"/>
                  <a:pt x="15922" y="14019"/>
                </a:cubicBezTo>
                <a:cubicBezTo>
                  <a:pt x="15882" y="14095"/>
                  <a:pt x="15871" y="14114"/>
                  <a:pt x="15908" y="14216"/>
                </a:cubicBezTo>
                <a:cubicBezTo>
                  <a:pt x="15933" y="14289"/>
                  <a:pt x="16011" y="14625"/>
                  <a:pt x="16022" y="15058"/>
                </a:cubicBezTo>
                <a:cubicBezTo>
                  <a:pt x="16035" y="15528"/>
                  <a:pt x="15959" y="15606"/>
                  <a:pt x="15809" y="15715"/>
                </a:cubicBezTo>
                <a:cubicBezTo>
                  <a:pt x="15567" y="15890"/>
                  <a:pt x="15402" y="16009"/>
                  <a:pt x="15290" y="16092"/>
                </a:cubicBezTo>
                <a:cubicBezTo>
                  <a:pt x="15157" y="16190"/>
                  <a:pt x="15078" y="16344"/>
                  <a:pt x="15076" y="16509"/>
                </a:cubicBezTo>
                <a:cubicBezTo>
                  <a:pt x="15075" y="16569"/>
                  <a:pt x="15061" y="16646"/>
                  <a:pt x="15020" y="16738"/>
                </a:cubicBezTo>
                <a:cubicBezTo>
                  <a:pt x="15020" y="16738"/>
                  <a:pt x="15020" y="16738"/>
                  <a:pt x="15020" y="16739"/>
                </a:cubicBezTo>
                <a:cubicBezTo>
                  <a:pt x="15029" y="16755"/>
                  <a:pt x="14709" y="16915"/>
                  <a:pt x="14598" y="17045"/>
                </a:cubicBezTo>
                <a:cubicBezTo>
                  <a:pt x="14598" y="17049"/>
                  <a:pt x="14598" y="17052"/>
                  <a:pt x="14599" y="17055"/>
                </a:cubicBezTo>
                <a:cubicBezTo>
                  <a:pt x="14673" y="17288"/>
                  <a:pt x="13730" y="17964"/>
                  <a:pt x="13535" y="17963"/>
                </a:cubicBezTo>
                <a:cubicBezTo>
                  <a:pt x="13393" y="17962"/>
                  <a:pt x="13045" y="18017"/>
                  <a:pt x="12879" y="18088"/>
                </a:cubicBezTo>
                <a:cubicBezTo>
                  <a:pt x="12767" y="18136"/>
                  <a:pt x="12465" y="18033"/>
                  <a:pt x="12443" y="17969"/>
                </a:cubicBezTo>
                <a:cubicBezTo>
                  <a:pt x="12440" y="17959"/>
                  <a:pt x="12439" y="17942"/>
                  <a:pt x="12447" y="17935"/>
                </a:cubicBezTo>
                <a:cubicBezTo>
                  <a:pt x="12521" y="17874"/>
                  <a:pt x="12271" y="17513"/>
                  <a:pt x="12212" y="17472"/>
                </a:cubicBezTo>
                <a:cubicBezTo>
                  <a:pt x="12174" y="17446"/>
                  <a:pt x="12101" y="17278"/>
                  <a:pt x="12072" y="17236"/>
                </a:cubicBezTo>
                <a:cubicBezTo>
                  <a:pt x="11981" y="17107"/>
                  <a:pt x="12137" y="16926"/>
                  <a:pt x="12035" y="16798"/>
                </a:cubicBezTo>
                <a:cubicBezTo>
                  <a:pt x="12030" y="16791"/>
                  <a:pt x="12025" y="16784"/>
                  <a:pt x="12019" y="16777"/>
                </a:cubicBezTo>
                <a:lnTo>
                  <a:pt x="11726" y="16366"/>
                </a:lnTo>
                <a:cubicBezTo>
                  <a:pt x="11680" y="16303"/>
                  <a:pt x="11550" y="16227"/>
                  <a:pt x="11550" y="16149"/>
                </a:cubicBezTo>
                <a:cubicBezTo>
                  <a:pt x="11550" y="16148"/>
                  <a:pt x="11550" y="16148"/>
                  <a:pt x="11550" y="16148"/>
                </a:cubicBezTo>
                <a:cubicBezTo>
                  <a:pt x="11549" y="16063"/>
                  <a:pt x="11702" y="15650"/>
                  <a:pt x="11714" y="15633"/>
                </a:cubicBezTo>
                <a:cubicBezTo>
                  <a:pt x="11728" y="15612"/>
                  <a:pt x="11741" y="15590"/>
                  <a:pt x="11752" y="15569"/>
                </a:cubicBezTo>
                <a:cubicBezTo>
                  <a:pt x="11758" y="15556"/>
                  <a:pt x="11770" y="15547"/>
                  <a:pt x="11793" y="15535"/>
                </a:cubicBezTo>
                <a:cubicBezTo>
                  <a:pt x="11867" y="15497"/>
                  <a:pt x="11974" y="15403"/>
                  <a:pt x="11852" y="15204"/>
                </a:cubicBezTo>
                <a:cubicBezTo>
                  <a:pt x="11845" y="15192"/>
                  <a:pt x="11845" y="15244"/>
                  <a:pt x="11806" y="14968"/>
                </a:cubicBezTo>
                <a:cubicBezTo>
                  <a:pt x="11780" y="14786"/>
                  <a:pt x="11541" y="14374"/>
                  <a:pt x="11501" y="14331"/>
                </a:cubicBezTo>
                <a:cubicBezTo>
                  <a:pt x="11501" y="14331"/>
                  <a:pt x="11224" y="14198"/>
                  <a:pt x="11097" y="13938"/>
                </a:cubicBezTo>
                <a:cubicBezTo>
                  <a:pt x="11103" y="13923"/>
                  <a:pt x="11113" y="13910"/>
                  <a:pt x="11126" y="13900"/>
                </a:cubicBezTo>
                <a:cubicBezTo>
                  <a:pt x="11243" y="13806"/>
                  <a:pt x="11222" y="13688"/>
                  <a:pt x="11256" y="13435"/>
                </a:cubicBezTo>
                <a:cubicBezTo>
                  <a:pt x="11258" y="13423"/>
                  <a:pt x="11260" y="13410"/>
                  <a:pt x="11263" y="13397"/>
                </a:cubicBezTo>
                <a:cubicBezTo>
                  <a:pt x="11263" y="13396"/>
                  <a:pt x="11263" y="13396"/>
                  <a:pt x="11263" y="13395"/>
                </a:cubicBezTo>
                <a:lnTo>
                  <a:pt x="11267" y="13379"/>
                </a:lnTo>
                <a:cubicBezTo>
                  <a:pt x="11267" y="13379"/>
                  <a:pt x="11267" y="13377"/>
                  <a:pt x="11267" y="13377"/>
                </a:cubicBezTo>
                <a:lnTo>
                  <a:pt x="11267" y="13376"/>
                </a:lnTo>
                <a:cubicBezTo>
                  <a:pt x="11278" y="13327"/>
                  <a:pt x="11291" y="13260"/>
                  <a:pt x="11223" y="13157"/>
                </a:cubicBezTo>
                <a:cubicBezTo>
                  <a:pt x="11211" y="13139"/>
                  <a:pt x="11190" y="13129"/>
                  <a:pt x="11169" y="13131"/>
                </a:cubicBezTo>
                <a:cubicBezTo>
                  <a:pt x="11168" y="13131"/>
                  <a:pt x="11166" y="13131"/>
                  <a:pt x="11166" y="13131"/>
                </a:cubicBezTo>
                <a:cubicBezTo>
                  <a:pt x="11128" y="13135"/>
                  <a:pt x="11095" y="13107"/>
                  <a:pt x="11091" y="13070"/>
                </a:cubicBezTo>
                <a:lnTo>
                  <a:pt x="11091" y="13069"/>
                </a:lnTo>
                <a:cubicBezTo>
                  <a:pt x="11091" y="13069"/>
                  <a:pt x="11091" y="13068"/>
                  <a:pt x="11090" y="13067"/>
                </a:cubicBezTo>
                <a:cubicBezTo>
                  <a:pt x="11035" y="13045"/>
                  <a:pt x="10975" y="13042"/>
                  <a:pt x="10918" y="13059"/>
                </a:cubicBezTo>
                <a:cubicBezTo>
                  <a:pt x="10793" y="13095"/>
                  <a:pt x="10528" y="13150"/>
                  <a:pt x="10498" y="12978"/>
                </a:cubicBezTo>
                <a:cubicBezTo>
                  <a:pt x="10458" y="12747"/>
                  <a:pt x="10300" y="12696"/>
                  <a:pt x="10222" y="12701"/>
                </a:cubicBezTo>
                <a:cubicBezTo>
                  <a:pt x="9893" y="12725"/>
                  <a:pt x="9613" y="13008"/>
                  <a:pt x="9273" y="12985"/>
                </a:cubicBezTo>
                <a:cubicBezTo>
                  <a:pt x="9257" y="12984"/>
                  <a:pt x="9238" y="12977"/>
                  <a:pt x="9224" y="12972"/>
                </a:cubicBezTo>
                <a:cubicBezTo>
                  <a:pt x="8930" y="12860"/>
                  <a:pt x="8612" y="12858"/>
                  <a:pt x="8313" y="12801"/>
                </a:cubicBezTo>
                <a:cubicBezTo>
                  <a:pt x="8212" y="12781"/>
                  <a:pt x="8066" y="12732"/>
                  <a:pt x="7992" y="12660"/>
                </a:cubicBezTo>
                <a:lnTo>
                  <a:pt x="7573" y="12247"/>
                </a:lnTo>
                <a:cubicBezTo>
                  <a:pt x="7546" y="12221"/>
                  <a:pt x="7522" y="12192"/>
                  <a:pt x="7501" y="12159"/>
                </a:cubicBezTo>
                <a:cubicBezTo>
                  <a:pt x="7368" y="11955"/>
                  <a:pt x="7318" y="11505"/>
                  <a:pt x="7283" y="11425"/>
                </a:cubicBezTo>
                <a:cubicBezTo>
                  <a:pt x="7278" y="11413"/>
                  <a:pt x="7272" y="11402"/>
                  <a:pt x="7266" y="11390"/>
                </a:cubicBezTo>
                <a:lnTo>
                  <a:pt x="7230" y="11322"/>
                </a:lnTo>
                <a:cubicBezTo>
                  <a:pt x="7229" y="11321"/>
                  <a:pt x="7229" y="11321"/>
                  <a:pt x="7228" y="11320"/>
                </a:cubicBezTo>
                <a:cubicBezTo>
                  <a:pt x="7228" y="11320"/>
                  <a:pt x="7228" y="11320"/>
                  <a:pt x="7228" y="11320"/>
                </a:cubicBezTo>
                <a:cubicBezTo>
                  <a:pt x="7131" y="11192"/>
                  <a:pt x="7100" y="11025"/>
                  <a:pt x="7147" y="10871"/>
                </a:cubicBezTo>
                <a:lnTo>
                  <a:pt x="7312" y="10321"/>
                </a:lnTo>
                <a:cubicBezTo>
                  <a:pt x="7315" y="10312"/>
                  <a:pt x="7317" y="10304"/>
                  <a:pt x="7319" y="10296"/>
                </a:cubicBezTo>
                <a:cubicBezTo>
                  <a:pt x="7324" y="10278"/>
                  <a:pt x="7327" y="10260"/>
                  <a:pt x="7330" y="10242"/>
                </a:cubicBezTo>
                <a:cubicBezTo>
                  <a:pt x="7369" y="9969"/>
                  <a:pt x="7317" y="9869"/>
                  <a:pt x="7291" y="9820"/>
                </a:cubicBezTo>
                <a:cubicBezTo>
                  <a:pt x="7243" y="9729"/>
                  <a:pt x="7243" y="9729"/>
                  <a:pt x="7480" y="9400"/>
                </a:cubicBezTo>
                <a:cubicBezTo>
                  <a:pt x="7910" y="8799"/>
                  <a:pt x="7984" y="8769"/>
                  <a:pt x="8070" y="8734"/>
                </a:cubicBezTo>
                <a:lnTo>
                  <a:pt x="8070" y="8735"/>
                </a:lnTo>
                <a:cubicBezTo>
                  <a:pt x="8070" y="8735"/>
                  <a:pt x="8070" y="8735"/>
                  <a:pt x="8071" y="8735"/>
                </a:cubicBezTo>
                <a:cubicBezTo>
                  <a:pt x="8258" y="8756"/>
                  <a:pt x="8612" y="8528"/>
                  <a:pt x="8606" y="8404"/>
                </a:cubicBezTo>
                <a:cubicBezTo>
                  <a:pt x="8604" y="8364"/>
                  <a:pt x="8599" y="8282"/>
                  <a:pt x="8669" y="8171"/>
                </a:cubicBezTo>
                <a:cubicBezTo>
                  <a:pt x="8696" y="8129"/>
                  <a:pt x="8730" y="8090"/>
                  <a:pt x="8769" y="8059"/>
                </a:cubicBezTo>
                <a:lnTo>
                  <a:pt x="9156" y="7744"/>
                </a:lnTo>
                <a:cubicBezTo>
                  <a:pt x="9228" y="7687"/>
                  <a:pt x="9329" y="7682"/>
                  <a:pt x="9405" y="7732"/>
                </a:cubicBezTo>
                <a:cubicBezTo>
                  <a:pt x="9458" y="7714"/>
                  <a:pt x="9515" y="7716"/>
                  <a:pt x="9566" y="7738"/>
                </a:cubicBezTo>
                <a:cubicBezTo>
                  <a:pt x="9632" y="7767"/>
                  <a:pt x="9674" y="7747"/>
                  <a:pt x="9695" y="7738"/>
                </a:cubicBezTo>
                <a:cubicBezTo>
                  <a:pt x="9929" y="7625"/>
                  <a:pt x="10185" y="7591"/>
                  <a:pt x="11373" y="7515"/>
                </a:cubicBezTo>
                <a:cubicBezTo>
                  <a:pt x="11413" y="7512"/>
                  <a:pt x="11452" y="7530"/>
                  <a:pt x="11476" y="7562"/>
                </a:cubicBezTo>
                <a:cubicBezTo>
                  <a:pt x="11477" y="7562"/>
                  <a:pt x="11477" y="7562"/>
                  <a:pt x="11477" y="7562"/>
                </a:cubicBezTo>
                <a:cubicBezTo>
                  <a:pt x="11547" y="7653"/>
                  <a:pt x="11495" y="7641"/>
                  <a:pt x="11574" y="7775"/>
                </a:cubicBezTo>
                <a:cubicBezTo>
                  <a:pt x="11605" y="7826"/>
                  <a:pt x="11575" y="7864"/>
                  <a:pt x="11480" y="7960"/>
                </a:cubicBezTo>
                <a:cubicBezTo>
                  <a:pt x="11444" y="7997"/>
                  <a:pt x="11450" y="8054"/>
                  <a:pt x="11461" y="8056"/>
                </a:cubicBezTo>
                <a:cubicBezTo>
                  <a:pt x="11494" y="8058"/>
                  <a:pt x="11571" y="8078"/>
                  <a:pt x="11635" y="8112"/>
                </a:cubicBezTo>
                <a:cubicBezTo>
                  <a:pt x="11719" y="8156"/>
                  <a:pt x="11852" y="8199"/>
                  <a:pt x="11963" y="8231"/>
                </a:cubicBezTo>
                <a:cubicBezTo>
                  <a:pt x="12063" y="8260"/>
                  <a:pt x="12153" y="8319"/>
                  <a:pt x="12220" y="8399"/>
                </a:cubicBezTo>
                <a:cubicBezTo>
                  <a:pt x="12263" y="8451"/>
                  <a:pt x="12851" y="8802"/>
                  <a:pt x="12827" y="8325"/>
                </a:cubicBezTo>
                <a:cubicBezTo>
                  <a:pt x="12826" y="8291"/>
                  <a:pt x="12858" y="8234"/>
                  <a:pt x="12913" y="8189"/>
                </a:cubicBezTo>
                <a:cubicBezTo>
                  <a:pt x="13104" y="8033"/>
                  <a:pt x="13244" y="8235"/>
                  <a:pt x="13297" y="8246"/>
                </a:cubicBezTo>
                <a:cubicBezTo>
                  <a:pt x="13381" y="8266"/>
                  <a:pt x="13392" y="8266"/>
                  <a:pt x="13448" y="8264"/>
                </a:cubicBezTo>
                <a:cubicBezTo>
                  <a:pt x="13449" y="8264"/>
                  <a:pt x="13450" y="8264"/>
                  <a:pt x="13450" y="8264"/>
                </a:cubicBezTo>
                <a:cubicBezTo>
                  <a:pt x="13450" y="8264"/>
                  <a:pt x="13451" y="8264"/>
                  <a:pt x="13451" y="8264"/>
                </a:cubicBezTo>
                <a:cubicBezTo>
                  <a:pt x="13503" y="8265"/>
                  <a:pt x="13527" y="8325"/>
                  <a:pt x="13695" y="8314"/>
                </a:cubicBezTo>
                <a:cubicBezTo>
                  <a:pt x="13985" y="8295"/>
                  <a:pt x="14278" y="8340"/>
                  <a:pt x="14567" y="8289"/>
                </a:cubicBezTo>
                <a:cubicBezTo>
                  <a:pt x="14600" y="8283"/>
                  <a:pt x="14645" y="8273"/>
                  <a:pt x="14670" y="8252"/>
                </a:cubicBezTo>
                <a:cubicBezTo>
                  <a:pt x="14991" y="7987"/>
                  <a:pt x="14666" y="7663"/>
                  <a:pt x="14716" y="7371"/>
                </a:cubicBezTo>
                <a:cubicBezTo>
                  <a:pt x="14716" y="7371"/>
                  <a:pt x="14715" y="7369"/>
                  <a:pt x="14715" y="7369"/>
                </a:cubicBezTo>
                <a:cubicBezTo>
                  <a:pt x="14714" y="7368"/>
                  <a:pt x="14713" y="7368"/>
                  <a:pt x="14713" y="7368"/>
                </a:cubicBezTo>
                <a:cubicBezTo>
                  <a:pt x="14712" y="7368"/>
                  <a:pt x="14712" y="7368"/>
                  <a:pt x="14712" y="7368"/>
                </a:cubicBezTo>
                <a:cubicBezTo>
                  <a:pt x="14614" y="7375"/>
                  <a:pt x="14519" y="7415"/>
                  <a:pt x="14444" y="7479"/>
                </a:cubicBezTo>
                <a:cubicBezTo>
                  <a:pt x="14417" y="7503"/>
                  <a:pt x="14384" y="7519"/>
                  <a:pt x="14339" y="7524"/>
                </a:cubicBezTo>
                <a:cubicBezTo>
                  <a:pt x="14259" y="7532"/>
                  <a:pt x="14196" y="7480"/>
                  <a:pt x="14126" y="7453"/>
                </a:cubicBezTo>
                <a:cubicBezTo>
                  <a:pt x="14091" y="7440"/>
                  <a:pt x="14052" y="7458"/>
                  <a:pt x="14039" y="7493"/>
                </a:cubicBezTo>
                <a:cubicBezTo>
                  <a:pt x="14038" y="7493"/>
                  <a:pt x="14038" y="7494"/>
                  <a:pt x="14038" y="7494"/>
                </a:cubicBezTo>
                <a:cubicBezTo>
                  <a:pt x="14011" y="7559"/>
                  <a:pt x="13706" y="7511"/>
                  <a:pt x="13614" y="7358"/>
                </a:cubicBezTo>
                <a:cubicBezTo>
                  <a:pt x="13587" y="7311"/>
                  <a:pt x="13545" y="7275"/>
                  <a:pt x="13495" y="7255"/>
                </a:cubicBezTo>
                <a:cubicBezTo>
                  <a:pt x="13494" y="7255"/>
                  <a:pt x="13494" y="7255"/>
                  <a:pt x="13494" y="7255"/>
                </a:cubicBezTo>
                <a:cubicBezTo>
                  <a:pt x="13495" y="7254"/>
                  <a:pt x="13497" y="7253"/>
                  <a:pt x="13498" y="7252"/>
                </a:cubicBezTo>
                <a:cubicBezTo>
                  <a:pt x="13588" y="7167"/>
                  <a:pt x="13450" y="7101"/>
                  <a:pt x="13435" y="7035"/>
                </a:cubicBezTo>
                <a:cubicBezTo>
                  <a:pt x="13427" y="7002"/>
                  <a:pt x="13445" y="6969"/>
                  <a:pt x="13476" y="6956"/>
                </a:cubicBezTo>
                <a:cubicBezTo>
                  <a:pt x="13476" y="6956"/>
                  <a:pt x="13477" y="6956"/>
                  <a:pt x="13478" y="6956"/>
                </a:cubicBezTo>
                <a:cubicBezTo>
                  <a:pt x="13553" y="6927"/>
                  <a:pt x="13587" y="6887"/>
                  <a:pt x="13572" y="6897"/>
                </a:cubicBezTo>
                <a:cubicBezTo>
                  <a:pt x="13540" y="6921"/>
                  <a:pt x="13502" y="6935"/>
                  <a:pt x="13463" y="6937"/>
                </a:cubicBezTo>
                <a:cubicBezTo>
                  <a:pt x="13463" y="6937"/>
                  <a:pt x="13463" y="6937"/>
                  <a:pt x="13462" y="6937"/>
                </a:cubicBezTo>
                <a:cubicBezTo>
                  <a:pt x="13441" y="6938"/>
                  <a:pt x="13421" y="6933"/>
                  <a:pt x="13403" y="6923"/>
                </a:cubicBezTo>
                <a:cubicBezTo>
                  <a:pt x="13358" y="6898"/>
                  <a:pt x="13308" y="6886"/>
                  <a:pt x="13257" y="6886"/>
                </a:cubicBezTo>
                <a:cubicBezTo>
                  <a:pt x="13197" y="6886"/>
                  <a:pt x="13135" y="6903"/>
                  <a:pt x="13122" y="6964"/>
                </a:cubicBezTo>
                <a:cubicBezTo>
                  <a:pt x="13120" y="6975"/>
                  <a:pt x="13114" y="6984"/>
                  <a:pt x="13104" y="6991"/>
                </a:cubicBezTo>
                <a:cubicBezTo>
                  <a:pt x="13096" y="6996"/>
                  <a:pt x="13086" y="6998"/>
                  <a:pt x="13078" y="6994"/>
                </a:cubicBezTo>
                <a:cubicBezTo>
                  <a:pt x="13062" y="6987"/>
                  <a:pt x="13047" y="6988"/>
                  <a:pt x="13035" y="6996"/>
                </a:cubicBezTo>
                <a:cubicBezTo>
                  <a:pt x="13022" y="7005"/>
                  <a:pt x="13015" y="7019"/>
                  <a:pt x="13017" y="7038"/>
                </a:cubicBezTo>
                <a:cubicBezTo>
                  <a:pt x="13022" y="7090"/>
                  <a:pt x="13163" y="7144"/>
                  <a:pt x="13049" y="7197"/>
                </a:cubicBezTo>
                <a:lnTo>
                  <a:pt x="13048" y="7198"/>
                </a:lnTo>
                <a:cubicBezTo>
                  <a:pt x="13048" y="7198"/>
                  <a:pt x="12998" y="7226"/>
                  <a:pt x="12994" y="7228"/>
                </a:cubicBezTo>
                <a:cubicBezTo>
                  <a:pt x="12947" y="7252"/>
                  <a:pt x="12885" y="7200"/>
                  <a:pt x="12844" y="7197"/>
                </a:cubicBezTo>
                <a:cubicBezTo>
                  <a:pt x="12831" y="7197"/>
                  <a:pt x="12818" y="7203"/>
                  <a:pt x="12804" y="7202"/>
                </a:cubicBezTo>
                <a:cubicBezTo>
                  <a:pt x="12804" y="7202"/>
                  <a:pt x="12804" y="7202"/>
                  <a:pt x="12803" y="7202"/>
                </a:cubicBezTo>
                <a:cubicBezTo>
                  <a:pt x="12795" y="7202"/>
                  <a:pt x="12790" y="7199"/>
                  <a:pt x="12788" y="7197"/>
                </a:cubicBezTo>
                <a:cubicBezTo>
                  <a:pt x="12788" y="7197"/>
                  <a:pt x="12788" y="7197"/>
                  <a:pt x="12788" y="7197"/>
                </a:cubicBezTo>
                <a:cubicBezTo>
                  <a:pt x="12784" y="7194"/>
                  <a:pt x="12739" y="7154"/>
                  <a:pt x="12732" y="7142"/>
                </a:cubicBezTo>
                <a:cubicBezTo>
                  <a:pt x="12715" y="7112"/>
                  <a:pt x="12713" y="7109"/>
                  <a:pt x="12704" y="7099"/>
                </a:cubicBezTo>
                <a:cubicBezTo>
                  <a:pt x="12697" y="7092"/>
                  <a:pt x="12684" y="7082"/>
                  <a:pt x="12674" y="7075"/>
                </a:cubicBezTo>
                <a:cubicBezTo>
                  <a:pt x="12651" y="7059"/>
                  <a:pt x="12637" y="7034"/>
                  <a:pt x="12635" y="7006"/>
                </a:cubicBezTo>
                <a:cubicBezTo>
                  <a:pt x="12634" y="6985"/>
                  <a:pt x="12631" y="6955"/>
                  <a:pt x="12627" y="6922"/>
                </a:cubicBezTo>
                <a:cubicBezTo>
                  <a:pt x="12618" y="6849"/>
                  <a:pt x="12581" y="6782"/>
                  <a:pt x="12524" y="6736"/>
                </a:cubicBezTo>
                <a:cubicBezTo>
                  <a:pt x="12509" y="6724"/>
                  <a:pt x="12490" y="6717"/>
                  <a:pt x="12471" y="6718"/>
                </a:cubicBezTo>
                <a:cubicBezTo>
                  <a:pt x="12459" y="6719"/>
                  <a:pt x="12447" y="6715"/>
                  <a:pt x="12437" y="6708"/>
                </a:cubicBezTo>
                <a:cubicBezTo>
                  <a:pt x="12388" y="6676"/>
                  <a:pt x="12356" y="6669"/>
                  <a:pt x="12356" y="6669"/>
                </a:cubicBezTo>
                <a:cubicBezTo>
                  <a:pt x="12356" y="6669"/>
                  <a:pt x="12356" y="6669"/>
                  <a:pt x="12355" y="6669"/>
                </a:cubicBezTo>
                <a:lnTo>
                  <a:pt x="11976" y="6392"/>
                </a:lnTo>
                <a:cubicBezTo>
                  <a:pt x="11954" y="6376"/>
                  <a:pt x="11928" y="6368"/>
                  <a:pt x="11901" y="6370"/>
                </a:cubicBezTo>
                <a:cubicBezTo>
                  <a:pt x="11879" y="6372"/>
                  <a:pt x="11866" y="6350"/>
                  <a:pt x="11854" y="6332"/>
                </a:cubicBezTo>
                <a:cubicBezTo>
                  <a:pt x="11830" y="6295"/>
                  <a:pt x="11784" y="6278"/>
                  <a:pt x="11741" y="6291"/>
                </a:cubicBezTo>
                <a:cubicBezTo>
                  <a:pt x="11739" y="6291"/>
                  <a:pt x="11737" y="6292"/>
                  <a:pt x="11736" y="6293"/>
                </a:cubicBezTo>
                <a:cubicBezTo>
                  <a:pt x="11709" y="6303"/>
                  <a:pt x="11696" y="6335"/>
                  <a:pt x="11711" y="6361"/>
                </a:cubicBezTo>
                <a:cubicBezTo>
                  <a:pt x="11719" y="6376"/>
                  <a:pt x="11728" y="6390"/>
                  <a:pt x="11737" y="6403"/>
                </a:cubicBezTo>
                <a:lnTo>
                  <a:pt x="11958" y="6724"/>
                </a:lnTo>
                <a:cubicBezTo>
                  <a:pt x="11994" y="6777"/>
                  <a:pt x="12055" y="6809"/>
                  <a:pt x="12120" y="6809"/>
                </a:cubicBezTo>
                <a:cubicBezTo>
                  <a:pt x="12146" y="6808"/>
                  <a:pt x="12168" y="6828"/>
                  <a:pt x="12171" y="6854"/>
                </a:cubicBezTo>
                <a:cubicBezTo>
                  <a:pt x="12172" y="6867"/>
                  <a:pt x="12180" y="6879"/>
                  <a:pt x="12191" y="6886"/>
                </a:cubicBezTo>
                <a:cubicBezTo>
                  <a:pt x="12296" y="6946"/>
                  <a:pt x="12433" y="6955"/>
                  <a:pt x="12506" y="7069"/>
                </a:cubicBezTo>
                <a:cubicBezTo>
                  <a:pt x="12507" y="7070"/>
                  <a:pt x="12507" y="7072"/>
                  <a:pt x="12507" y="7072"/>
                </a:cubicBezTo>
                <a:cubicBezTo>
                  <a:pt x="12507" y="7072"/>
                  <a:pt x="12507" y="7074"/>
                  <a:pt x="12507" y="7074"/>
                </a:cubicBezTo>
                <a:lnTo>
                  <a:pt x="12507" y="7075"/>
                </a:lnTo>
                <a:cubicBezTo>
                  <a:pt x="12508" y="7083"/>
                  <a:pt x="12502" y="7111"/>
                  <a:pt x="12498" y="7119"/>
                </a:cubicBezTo>
                <a:cubicBezTo>
                  <a:pt x="12490" y="7133"/>
                  <a:pt x="12462" y="7139"/>
                  <a:pt x="12454" y="7132"/>
                </a:cubicBezTo>
                <a:cubicBezTo>
                  <a:pt x="12448" y="7127"/>
                  <a:pt x="12448" y="7114"/>
                  <a:pt x="12449" y="7101"/>
                </a:cubicBezTo>
                <a:cubicBezTo>
                  <a:pt x="12449" y="7097"/>
                  <a:pt x="12448" y="7091"/>
                  <a:pt x="12446" y="7086"/>
                </a:cubicBezTo>
                <a:cubicBezTo>
                  <a:pt x="12435" y="7055"/>
                  <a:pt x="12412" y="7049"/>
                  <a:pt x="12382" y="7036"/>
                </a:cubicBezTo>
                <a:cubicBezTo>
                  <a:pt x="12342" y="7019"/>
                  <a:pt x="12295" y="7037"/>
                  <a:pt x="12277" y="7077"/>
                </a:cubicBezTo>
                <a:cubicBezTo>
                  <a:pt x="12276" y="7078"/>
                  <a:pt x="12276" y="7078"/>
                  <a:pt x="12276" y="7078"/>
                </a:cubicBezTo>
                <a:cubicBezTo>
                  <a:pt x="12275" y="7079"/>
                  <a:pt x="12275" y="7081"/>
                  <a:pt x="12274" y="7082"/>
                </a:cubicBezTo>
                <a:cubicBezTo>
                  <a:pt x="12257" y="7127"/>
                  <a:pt x="12286" y="7141"/>
                  <a:pt x="12302" y="7149"/>
                </a:cubicBezTo>
                <a:cubicBezTo>
                  <a:pt x="12326" y="7160"/>
                  <a:pt x="12364" y="7178"/>
                  <a:pt x="12354" y="7231"/>
                </a:cubicBezTo>
                <a:cubicBezTo>
                  <a:pt x="12349" y="7254"/>
                  <a:pt x="12325" y="7246"/>
                  <a:pt x="12312" y="7256"/>
                </a:cubicBezTo>
                <a:cubicBezTo>
                  <a:pt x="12312" y="7256"/>
                  <a:pt x="12320" y="7248"/>
                  <a:pt x="12276" y="7336"/>
                </a:cubicBezTo>
                <a:cubicBezTo>
                  <a:pt x="12260" y="7366"/>
                  <a:pt x="12275" y="7373"/>
                  <a:pt x="12236" y="7393"/>
                </a:cubicBezTo>
                <a:cubicBezTo>
                  <a:pt x="12203" y="7409"/>
                  <a:pt x="12188" y="7388"/>
                  <a:pt x="12184" y="7381"/>
                </a:cubicBezTo>
                <a:cubicBezTo>
                  <a:pt x="12170" y="7357"/>
                  <a:pt x="12189" y="7335"/>
                  <a:pt x="12189" y="7312"/>
                </a:cubicBezTo>
                <a:cubicBezTo>
                  <a:pt x="12188" y="7302"/>
                  <a:pt x="12188" y="7292"/>
                  <a:pt x="12218" y="7280"/>
                </a:cubicBezTo>
                <a:cubicBezTo>
                  <a:pt x="12262" y="7262"/>
                  <a:pt x="12216" y="7190"/>
                  <a:pt x="12190" y="7150"/>
                </a:cubicBezTo>
                <a:cubicBezTo>
                  <a:pt x="12190" y="7150"/>
                  <a:pt x="12189" y="7149"/>
                  <a:pt x="12189" y="7149"/>
                </a:cubicBezTo>
                <a:cubicBezTo>
                  <a:pt x="12136" y="7056"/>
                  <a:pt x="12171" y="7131"/>
                  <a:pt x="12109" y="7074"/>
                </a:cubicBezTo>
                <a:cubicBezTo>
                  <a:pt x="12072" y="7038"/>
                  <a:pt x="11972" y="6979"/>
                  <a:pt x="11953" y="6955"/>
                </a:cubicBezTo>
                <a:cubicBezTo>
                  <a:pt x="11822" y="6794"/>
                  <a:pt x="11609" y="6717"/>
                  <a:pt x="11497" y="6537"/>
                </a:cubicBezTo>
                <a:cubicBezTo>
                  <a:pt x="11474" y="6500"/>
                  <a:pt x="11441" y="6471"/>
                  <a:pt x="11402" y="6453"/>
                </a:cubicBezTo>
                <a:cubicBezTo>
                  <a:pt x="11377" y="6442"/>
                  <a:pt x="11346" y="6433"/>
                  <a:pt x="11312" y="6435"/>
                </a:cubicBezTo>
                <a:cubicBezTo>
                  <a:pt x="11280" y="6436"/>
                  <a:pt x="11126" y="6524"/>
                  <a:pt x="11003" y="6595"/>
                </a:cubicBezTo>
                <a:cubicBezTo>
                  <a:pt x="10886" y="6661"/>
                  <a:pt x="10802" y="6504"/>
                  <a:pt x="10689" y="6549"/>
                </a:cubicBezTo>
                <a:cubicBezTo>
                  <a:pt x="10566" y="6598"/>
                  <a:pt x="10638" y="6758"/>
                  <a:pt x="10535" y="6817"/>
                </a:cubicBezTo>
                <a:cubicBezTo>
                  <a:pt x="10417" y="6885"/>
                  <a:pt x="10275" y="6907"/>
                  <a:pt x="10171" y="7003"/>
                </a:cubicBezTo>
                <a:cubicBezTo>
                  <a:pt x="10167" y="7006"/>
                  <a:pt x="10164" y="7012"/>
                  <a:pt x="10161" y="7018"/>
                </a:cubicBezTo>
                <a:cubicBezTo>
                  <a:pt x="10129" y="7092"/>
                  <a:pt x="10073" y="7124"/>
                  <a:pt x="10070" y="7142"/>
                </a:cubicBezTo>
                <a:cubicBezTo>
                  <a:pt x="10066" y="7157"/>
                  <a:pt x="10065" y="7164"/>
                  <a:pt x="10071" y="7185"/>
                </a:cubicBezTo>
                <a:cubicBezTo>
                  <a:pt x="10085" y="7229"/>
                  <a:pt x="10071" y="7277"/>
                  <a:pt x="10036" y="7307"/>
                </a:cubicBezTo>
                <a:cubicBezTo>
                  <a:pt x="10013" y="7328"/>
                  <a:pt x="10032" y="7391"/>
                  <a:pt x="10012" y="7403"/>
                </a:cubicBezTo>
                <a:cubicBezTo>
                  <a:pt x="9973" y="7422"/>
                  <a:pt x="9931" y="7401"/>
                  <a:pt x="9892" y="7412"/>
                </a:cubicBezTo>
                <a:cubicBezTo>
                  <a:pt x="9833" y="7429"/>
                  <a:pt x="9830" y="7505"/>
                  <a:pt x="9772" y="7523"/>
                </a:cubicBezTo>
                <a:cubicBezTo>
                  <a:pt x="9696" y="7546"/>
                  <a:pt x="9623" y="7498"/>
                  <a:pt x="9548" y="7515"/>
                </a:cubicBezTo>
                <a:cubicBezTo>
                  <a:pt x="9377" y="7551"/>
                  <a:pt x="9377" y="7551"/>
                  <a:pt x="9371" y="7567"/>
                </a:cubicBezTo>
                <a:cubicBezTo>
                  <a:pt x="9365" y="7581"/>
                  <a:pt x="9351" y="7604"/>
                  <a:pt x="9327" y="7604"/>
                </a:cubicBezTo>
                <a:cubicBezTo>
                  <a:pt x="9239" y="7603"/>
                  <a:pt x="9272" y="7492"/>
                  <a:pt x="9230" y="7444"/>
                </a:cubicBezTo>
                <a:cubicBezTo>
                  <a:pt x="9185" y="7392"/>
                  <a:pt x="9172" y="7398"/>
                  <a:pt x="9152" y="7406"/>
                </a:cubicBezTo>
                <a:cubicBezTo>
                  <a:pt x="9124" y="7418"/>
                  <a:pt x="9078" y="7438"/>
                  <a:pt x="9064" y="7430"/>
                </a:cubicBezTo>
                <a:cubicBezTo>
                  <a:pt x="9045" y="7418"/>
                  <a:pt x="9030" y="7401"/>
                  <a:pt x="9008" y="7394"/>
                </a:cubicBezTo>
                <a:cubicBezTo>
                  <a:pt x="8993" y="7390"/>
                  <a:pt x="8980" y="7379"/>
                  <a:pt x="8973" y="7366"/>
                </a:cubicBezTo>
                <a:cubicBezTo>
                  <a:pt x="8960" y="7341"/>
                  <a:pt x="8992" y="7240"/>
                  <a:pt x="8999" y="7211"/>
                </a:cubicBezTo>
                <a:cubicBezTo>
                  <a:pt x="9003" y="7194"/>
                  <a:pt x="9002" y="7175"/>
                  <a:pt x="8996" y="7158"/>
                </a:cubicBezTo>
                <a:cubicBezTo>
                  <a:pt x="8988" y="7138"/>
                  <a:pt x="8969" y="7125"/>
                  <a:pt x="8948" y="7125"/>
                </a:cubicBezTo>
                <a:cubicBezTo>
                  <a:pt x="8944" y="7125"/>
                  <a:pt x="8940" y="7123"/>
                  <a:pt x="8938" y="7120"/>
                </a:cubicBezTo>
                <a:cubicBezTo>
                  <a:pt x="8913" y="7093"/>
                  <a:pt x="9014" y="6990"/>
                  <a:pt x="9042" y="6937"/>
                </a:cubicBezTo>
                <a:cubicBezTo>
                  <a:pt x="9047" y="6930"/>
                  <a:pt x="9051" y="6918"/>
                  <a:pt x="9055" y="6909"/>
                </a:cubicBezTo>
                <a:cubicBezTo>
                  <a:pt x="9142" y="6687"/>
                  <a:pt x="9141" y="6611"/>
                  <a:pt x="9123" y="6537"/>
                </a:cubicBezTo>
                <a:cubicBezTo>
                  <a:pt x="9116" y="6504"/>
                  <a:pt x="9140" y="6473"/>
                  <a:pt x="9173" y="6471"/>
                </a:cubicBezTo>
                <a:cubicBezTo>
                  <a:pt x="9192" y="6470"/>
                  <a:pt x="9211" y="6469"/>
                  <a:pt x="9227" y="6468"/>
                </a:cubicBezTo>
                <a:cubicBezTo>
                  <a:pt x="9263" y="6426"/>
                  <a:pt x="9323" y="6415"/>
                  <a:pt x="9372" y="6439"/>
                </a:cubicBezTo>
                <a:cubicBezTo>
                  <a:pt x="9439" y="6474"/>
                  <a:pt x="9573" y="6522"/>
                  <a:pt x="9801" y="6533"/>
                </a:cubicBezTo>
                <a:cubicBezTo>
                  <a:pt x="9857" y="6535"/>
                  <a:pt x="9912" y="6547"/>
                  <a:pt x="9964" y="6567"/>
                </a:cubicBezTo>
                <a:cubicBezTo>
                  <a:pt x="10012" y="6585"/>
                  <a:pt x="10054" y="6543"/>
                  <a:pt x="10071" y="6520"/>
                </a:cubicBezTo>
                <a:cubicBezTo>
                  <a:pt x="10114" y="6465"/>
                  <a:pt x="10107" y="6398"/>
                  <a:pt x="10116" y="6335"/>
                </a:cubicBezTo>
                <a:cubicBezTo>
                  <a:pt x="10121" y="6301"/>
                  <a:pt x="10140" y="6271"/>
                  <a:pt x="10168" y="6252"/>
                </a:cubicBezTo>
                <a:cubicBezTo>
                  <a:pt x="10175" y="6247"/>
                  <a:pt x="10179" y="6238"/>
                  <a:pt x="10177" y="6229"/>
                </a:cubicBezTo>
                <a:cubicBezTo>
                  <a:pt x="10175" y="6217"/>
                  <a:pt x="10165" y="6121"/>
                  <a:pt x="10154" y="6121"/>
                </a:cubicBezTo>
                <a:cubicBezTo>
                  <a:pt x="10153" y="6121"/>
                  <a:pt x="10152" y="6121"/>
                  <a:pt x="10152" y="6121"/>
                </a:cubicBezTo>
                <a:cubicBezTo>
                  <a:pt x="10058" y="6110"/>
                  <a:pt x="10088" y="5989"/>
                  <a:pt x="10026" y="5949"/>
                </a:cubicBezTo>
                <a:cubicBezTo>
                  <a:pt x="9973" y="5916"/>
                  <a:pt x="9975" y="5893"/>
                  <a:pt x="9845" y="5879"/>
                </a:cubicBezTo>
                <a:cubicBezTo>
                  <a:pt x="9826" y="5877"/>
                  <a:pt x="9870" y="5787"/>
                  <a:pt x="9946" y="5763"/>
                </a:cubicBezTo>
                <a:cubicBezTo>
                  <a:pt x="9951" y="5761"/>
                  <a:pt x="9956" y="5761"/>
                  <a:pt x="9960" y="5763"/>
                </a:cubicBezTo>
                <a:cubicBezTo>
                  <a:pt x="10006" y="5787"/>
                  <a:pt x="10059" y="5798"/>
                  <a:pt x="10110" y="5795"/>
                </a:cubicBezTo>
                <a:cubicBezTo>
                  <a:pt x="10130" y="5794"/>
                  <a:pt x="10148" y="5785"/>
                  <a:pt x="10160" y="5769"/>
                </a:cubicBezTo>
                <a:cubicBezTo>
                  <a:pt x="10172" y="5752"/>
                  <a:pt x="10175" y="5732"/>
                  <a:pt x="10170" y="5713"/>
                </a:cubicBezTo>
                <a:lnTo>
                  <a:pt x="10170" y="5712"/>
                </a:lnTo>
                <a:cubicBezTo>
                  <a:pt x="10164" y="5692"/>
                  <a:pt x="10182" y="5662"/>
                  <a:pt x="10204" y="5676"/>
                </a:cubicBezTo>
                <a:cubicBezTo>
                  <a:pt x="10247" y="5705"/>
                  <a:pt x="10269" y="5723"/>
                  <a:pt x="10344" y="5712"/>
                </a:cubicBezTo>
                <a:cubicBezTo>
                  <a:pt x="10363" y="5709"/>
                  <a:pt x="10379" y="5696"/>
                  <a:pt x="10383" y="5677"/>
                </a:cubicBezTo>
                <a:cubicBezTo>
                  <a:pt x="10385" y="5669"/>
                  <a:pt x="10390" y="5661"/>
                  <a:pt x="10398" y="5657"/>
                </a:cubicBezTo>
                <a:cubicBezTo>
                  <a:pt x="10483" y="5609"/>
                  <a:pt x="10519" y="5587"/>
                  <a:pt x="10536" y="5568"/>
                </a:cubicBezTo>
                <a:cubicBezTo>
                  <a:pt x="10576" y="5521"/>
                  <a:pt x="10624" y="5483"/>
                  <a:pt x="10678" y="5452"/>
                </a:cubicBezTo>
                <a:cubicBezTo>
                  <a:pt x="10755" y="5410"/>
                  <a:pt x="10792" y="5382"/>
                  <a:pt x="10865" y="5315"/>
                </a:cubicBezTo>
                <a:cubicBezTo>
                  <a:pt x="10897" y="5287"/>
                  <a:pt x="10935" y="5267"/>
                  <a:pt x="10976" y="5257"/>
                </a:cubicBezTo>
                <a:cubicBezTo>
                  <a:pt x="10989" y="5254"/>
                  <a:pt x="10997" y="5242"/>
                  <a:pt x="10995" y="5229"/>
                </a:cubicBezTo>
                <a:cubicBezTo>
                  <a:pt x="10995" y="5227"/>
                  <a:pt x="10995" y="5225"/>
                  <a:pt x="10997" y="5222"/>
                </a:cubicBezTo>
                <a:cubicBezTo>
                  <a:pt x="11011" y="5204"/>
                  <a:pt x="11032" y="5192"/>
                  <a:pt x="11055" y="5190"/>
                </a:cubicBezTo>
                <a:cubicBezTo>
                  <a:pt x="11108" y="5185"/>
                  <a:pt x="11140" y="5185"/>
                  <a:pt x="11163" y="5185"/>
                </a:cubicBezTo>
                <a:cubicBezTo>
                  <a:pt x="11163" y="5185"/>
                  <a:pt x="11163" y="5185"/>
                  <a:pt x="11163" y="5184"/>
                </a:cubicBezTo>
                <a:cubicBezTo>
                  <a:pt x="11179" y="5166"/>
                  <a:pt x="11201" y="5157"/>
                  <a:pt x="11225" y="5157"/>
                </a:cubicBezTo>
                <a:cubicBezTo>
                  <a:pt x="11281" y="5159"/>
                  <a:pt x="11354" y="5185"/>
                  <a:pt x="11343" y="5031"/>
                </a:cubicBezTo>
                <a:cubicBezTo>
                  <a:pt x="11325" y="4893"/>
                  <a:pt x="11371" y="4754"/>
                  <a:pt x="11468" y="4653"/>
                </a:cubicBezTo>
                <a:cubicBezTo>
                  <a:pt x="11468" y="4653"/>
                  <a:pt x="11468" y="4653"/>
                  <a:pt x="11468" y="4652"/>
                </a:cubicBezTo>
                <a:cubicBezTo>
                  <a:pt x="11511" y="4671"/>
                  <a:pt x="11502" y="4715"/>
                  <a:pt x="11509" y="4762"/>
                </a:cubicBezTo>
                <a:cubicBezTo>
                  <a:pt x="11514" y="4790"/>
                  <a:pt x="11505" y="4819"/>
                  <a:pt x="11486" y="4840"/>
                </a:cubicBezTo>
                <a:cubicBezTo>
                  <a:pt x="11486" y="4840"/>
                  <a:pt x="11486" y="4840"/>
                  <a:pt x="11485" y="4840"/>
                </a:cubicBezTo>
                <a:cubicBezTo>
                  <a:pt x="11301" y="5045"/>
                  <a:pt x="11537" y="5038"/>
                  <a:pt x="11543" y="5091"/>
                </a:cubicBezTo>
                <a:cubicBezTo>
                  <a:pt x="11543" y="5091"/>
                  <a:pt x="11543" y="5091"/>
                  <a:pt x="11544" y="5092"/>
                </a:cubicBezTo>
                <a:cubicBezTo>
                  <a:pt x="11544" y="5100"/>
                  <a:pt x="11549" y="5109"/>
                  <a:pt x="11557" y="5113"/>
                </a:cubicBezTo>
                <a:cubicBezTo>
                  <a:pt x="11564" y="5118"/>
                  <a:pt x="11574" y="5119"/>
                  <a:pt x="11582" y="5116"/>
                </a:cubicBezTo>
                <a:cubicBezTo>
                  <a:pt x="11590" y="5113"/>
                  <a:pt x="11772" y="5037"/>
                  <a:pt x="11779" y="5042"/>
                </a:cubicBezTo>
                <a:cubicBezTo>
                  <a:pt x="11813" y="5064"/>
                  <a:pt x="11788" y="5074"/>
                  <a:pt x="11815" y="5099"/>
                </a:cubicBezTo>
                <a:cubicBezTo>
                  <a:pt x="11815" y="5100"/>
                  <a:pt x="11815" y="5100"/>
                  <a:pt x="11816" y="5100"/>
                </a:cubicBezTo>
                <a:cubicBezTo>
                  <a:pt x="11857" y="5138"/>
                  <a:pt x="11918" y="5146"/>
                  <a:pt x="11967" y="5120"/>
                </a:cubicBezTo>
                <a:cubicBezTo>
                  <a:pt x="12072" y="5064"/>
                  <a:pt x="12192" y="5046"/>
                  <a:pt x="12308" y="5067"/>
                </a:cubicBezTo>
                <a:cubicBezTo>
                  <a:pt x="12366" y="5077"/>
                  <a:pt x="12507" y="4940"/>
                  <a:pt x="12481" y="4864"/>
                </a:cubicBezTo>
                <a:cubicBezTo>
                  <a:pt x="12481" y="4864"/>
                  <a:pt x="12481" y="4864"/>
                  <a:pt x="12481" y="4864"/>
                </a:cubicBezTo>
                <a:cubicBezTo>
                  <a:pt x="12465" y="4817"/>
                  <a:pt x="12462" y="4766"/>
                  <a:pt x="12473" y="4719"/>
                </a:cubicBezTo>
                <a:cubicBezTo>
                  <a:pt x="12480" y="4688"/>
                  <a:pt x="12467" y="4672"/>
                  <a:pt x="12502" y="4649"/>
                </a:cubicBezTo>
                <a:cubicBezTo>
                  <a:pt x="12519" y="4638"/>
                  <a:pt x="12541" y="4636"/>
                  <a:pt x="12560" y="4644"/>
                </a:cubicBezTo>
                <a:cubicBezTo>
                  <a:pt x="12585" y="4655"/>
                  <a:pt x="12613" y="4656"/>
                  <a:pt x="12638" y="4645"/>
                </a:cubicBezTo>
                <a:cubicBezTo>
                  <a:pt x="12672" y="4631"/>
                  <a:pt x="12695" y="4599"/>
                  <a:pt x="12697" y="4562"/>
                </a:cubicBezTo>
                <a:cubicBezTo>
                  <a:pt x="12698" y="4555"/>
                  <a:pt x="12694" y="4548"/>
                  <a:pt x="12688" y="4544"/>
                </a:cubicBezTo>
                <a:cubicBezTo>
                  <a:pt x="12657" y="4524"/>
                  <a:pt x="12639" y="4488"/>
                  <a:pt x="12644" y="4450"/>
                </a:cubicBezTo>
                <a:cubicBezTo>
                  <a:pt x="12649" y="4409"/>
                  <a:pt x="12681" y="4376"/>
                  <a:pt x="12722" y="4368"/>
                </a:cubicBezTo>
                <a:cubicBezTo>
                  <a:pt x="12842" y="4346"/>
                  <a:pt x="12864" y="4414"/>
                  <a:pt x="12979" y="4312"/>
                </a:cubicBezTo>
                <a:cubicBezTo>
                  <a:pt x="12986" y="4306"/>
                  <a:pt x="12989" y="4296"/>
                  <a:pt x="12986" y="4287"/>
                </a:cubicBezTo>
                <a:cubicBezTo>
                  <a:pt x="12984" y="4279"/>
                  <a:pt x="12977" y="4272"/>
                  <a:pt x="12968" y="4270"/>
                </a:cubicBezTo>
                <a:cubicBezTo>
                  <a:pt x="12873" y="4249"/>
                  <a:pt x="12774" y="4255"/>
                  <a:pt x="12682" y="4287"/>
                </a:cubicBezTo>
                <a:lnTo>
                  <a:pt x="12572" y="4326"/>
                </a:lnTo>
                <a:cubicBezTo>
                  <a:pt x="12572" y="4326"/>
                  <a:pt x="12572" y="4326"/>
                  <a:pt x="12571" y="4326"/>
                </a:cubicBezTo>
                <a:cubicBezTo>
                  <a:pt x="12552" y="4338"/>
                  <a:pt x="12530" y="4344"/>
                  <a:pt x="12508" y="4342"/>
                </a:cubicBezTo>
                <a:cubicBezTo>
                  <a:pt x="12431" y="4336"/>
                  <a:pt x="12382" y="4263"/>
                  <a:pt x="12352" y="4183"/>
                </a:cubicBezTo>
                <a:cubicBezTo>
                  <a:pt x="12317" y="4089"/>
                  <a:pt x="12329" y="3984"/>
                  <a:pt x="12384" y="3900"/>
                </a:cubicBezTo>
                <a:cubicBezTo>
                  <a:pt x="12411" y="3859"/>
                  <a:pt x="12425" y="3805"/>
                  <a:pt x="12455" y="3767"/>
                </a:cubicBezTo>
                <a:cubicBezTo>
                  <a:pt x="12467" y="3751"/>
                  <a:pt x="12472" y="3730"/>
                  <a:pt x="12468" y="3711"/>
                </a:cubicBezTo>
                <a:cubicBezTo>
                  <a:pt x="12455" y="3655"/>
                  <a:pt x="12359" y="3630"/>
                  <a:pt x="12305" y="3642"/>
                </a:cubicBezTo>
                <a:cubicBezTo>
                  <a:pt x="12198" y="3666"/>
                  <a:pt x="12270" y="3794"/>
                  <a:pt x="12227" y="3862"/>
                </a:cubicBezTo>
                <a:cubicBezTo>
                  <a:pt x="12202" y="3900"/>
                  <a:pt x="12099" y="3928"/>
                  <a:pt x="12090" y="3980"/>
                </a:cubicBezTo>
                <a:cubicBezTo>
                  <a:pt x="12067" y="4116"/>
                  <a:pt x="12055" y="4187"/>
                  <a:pt x="12064" y="4233"/>
                </a:cubicBezTo>
                <a:cubicBezTo>
                  <a:pt x="12084" y="4334"/>
                  <a:pt x="12074" y="4437"/>
                  <a:pt x="12035" y="4532"/>
                </a:cubicBezTo>
                <a:cubicBezTo>
                  <a:pt x="12035" y="4532"/>
                  <a:pt x="12035" y="4533"/>
                  <a:pt x="12035" y="4533"/>
                </a:cubicBezTo>
                <a:cubicBezTo>
                  <a:pt x="12004" y="4615"/>
                  <a:pt x="12067" y="4699"/>
                  <a:pt x="12025" y="4779"/>
                </a:cubicBezTo>
                <a:cubicBezTo>
                  <a:pt x="11975" y="4873"/>
                  <a:pt x="11861" y="4798"/>
                  <a:pt x="11835" y="4911"/>
                </a:cubicBezTo>
                <a:cubicBezTo>
                  <a:pt x="11824" y="4958"/>
                  <a:pt x="11731" y="4889"/>
                  <a:pt x="11699" y="4857"/>
                </a:cubicBezTo>
                <a:cubicBezTo>
                  <a:pt x="11696" y="4764"/>
                  <a:pt x="11660" y="4721"/>
                  <a:pt x="11635" y="4649"/>
                </a:cubicBezTo>
                <a:cubicBezTo>
                  <a:pt x="11614" y="4591"/>
                  <a:pt x="11566" y="4545"/>
                  <a:pt x="11506" y="4527"/>
                </a:cubicBezTo>
                <a:cubicBezTo>
                  <a:pt x="11347" y="4480"/>
                  <a:pt x="11315" y="4635"/>
                  <a:pt x="11175" y="4592"/>
                </a:cubicBezTo>
                <a:cubicBezTo>
                  <a:pt x="11061" y="4557"/>
                  <a:pt x="10982" y="4455"/>
                  <a:pt x="10976" y="4337"/>
                </a:cubicBezTo>
                <a:cubicBezTo>
                  <a:pt x="10970" y="4219"/>
                  <a:pt x="11039" y="4109"/>
                  <a:pt x="11148" y="4063"/>
                </a:cubicBezTo>
                <a:cubicBezTo>
                  <a:pt x="11519" y="3907"/>
                  <a:pt x="11588" y="3776"/>
                  <a:pt x="11613" y="3688"/>
                </a:cubicBezTo>
                <a:cubicBezTo>
                  <a:pt x="11619" y="3668"/>
                  <a:pt x="11634" y="3652"/>
                  <a:pt x="11654" y="3647"/>
                </a:cubicBezTo>
                <a:cubicBezTo>
                  <a:pt x="11654" y="3646"/>
                  <a:pt x="11654" y="3646"/>
                  <a:pt x="11655" y="3646"/>
                </a:cubicBezTo>
                <a:cubicBezTo>
                  <a:pt x="11659" y="3626"/>
                  <a:pt x="11669" y="3608"/>
                  <a:pt x="11684" y="3594"/>
                </a:cubicBezTo>
                <a:cubicBezTo>
                  <a:pt x="11722" y="3559"/>
                  <a:pt x="11748" y="3512"/>
                  <a:pt x="11782" y="3472"/>
                </a:cubicBezTo>
                <a:cubicBezTo>
                  <a:pt x="11820" y="3430"/>
                  <a:pt x="11858" y="3364"/>
                  <a:pt x="11858" y="3364"/>
                </a:cubicBezTo>
                <a:cubicBezTo>
                  <a:pt x="11858" y="3364"/>
                  <a:pt x="12051" y="3175"/>
                  <a:pt x="12254" y="3111"/>
                </a:cubicBezTo>
                <a:cubicBezTo>
                  <a:pt x="12348" y="3081"/>
                  <a:pt x="12417" y="3083"/>
                  <a:pt x="12440" y="3087"/>
                </a:cubicBezTo>
                <a:cubicBezTo>
                  <a:pt x="12463" y="3092"/>
                  <a:pt x="12498" y="3098"/>
                  <a:pt x="12552" y="3109"/>
                </a:cubicBezTo>
                <a:cubicBezTo>
                  <a:pt x="12550" y="3127"/>
                  <a:pt x="12554" y="3146"/>
                  <a:pt x="12565" y="3161"/>
                </a:cubicBezTo>
                <a:cubicBezTo>
                  <a:pt x="12591" y="3195"/>
                  <a:pt x="12676" y="3187"/>
                  <a:pt x="12777" y="3234"/>
                </a:cubicBezTo>
                <a:cubicBezTo>
                  <a:pt x="12895" y="3289"/>
                  <a:pt x="13037" y="3272"/>
                  <a:pt x="13164" y="3298"/>
                </a:cubicBezTo>
                <a:cubicBezTo>
                  <a:pt x="13215" y="3309"/>
                  <a:pt x="13250" y="3358"/>
                  <a:pt x="13244" y="3410"/>
                </a:cubicBezTo>
                <a:cubicBezTo>
                  <a:pt x="13238" y="3463"/>
                  <a:pt x="13193" y="3502"/>
                  <a:pt x="13140" y="3501"/>
                </a:cubicBezTo>
                <a:cubicBezTo>
                  <a:pt x="13104" y="3500"/>
                  <a:pt x="13070" y="3523"/>
                  <a:pt x="13058" y="3557"/>
                </a:cubicBezTo>
                <a:cubicBezTo>
                  <a:pt x="13045" y="3591"/>
                  <a:pt x="13056" y="3630"/>
                  <a:pt x="13085" y="3652"/>
                </a:cubicBezTo>
                <a:cubicBezTo>
                  <a:pt x="13130" y="3689"/>
                  <a:pt x="13182" y="3717"/>
                  <a:pt x="13237" y="3736"/>
                </a:cubicBezTo>
                <a:cubicBezTo>
                  <a:pt x="13301" y="3759"/>
                  <a:pt x="13405" y="3775"/>
                  <a:pt x="13359" y="3725"/>
                </a:cubicBezTo>
                <a:cubicBezTo>
                  <a:pt x="13343" y="3707"/>
                  <a:pt x="13320" y="3697"/>
                  <a:pt x="13296" y="3697"/>
                </a:cubicBezTo>
                <a:cubicBezTo>
                  <a:pt x="13208" y="3696"/>
                  <a:pt x="13236" y="3616"/>
                  <a:pt x="13284" y="3637"/>
                </a:cubicBezTo>
                <a:cubicBezTo>
                  <a:pt x="13336" y="3661"/>
                  <a:pt x="13482" y="3677"/>
                  <a:pt x="13381" y="3579"/>
                </a:cubicBezTo>
                <a:cubicBezTo>
                  <a:pt x="13368" y="3567"/>
                  <a:pt x="13367" y="3547"/>
                  <a:pt x="13378" y="3533"/>
                </a:cubicBezTo>
                <a:cubicBezTo>
                  <a:pt x="13394" y="3512"/>
                  <a:pt x="13408" y="3488"/>
                  <a:pt x="13418" y="3463"/>
                </a:cubicBezTo>
                <a:cubicBezTo>
                  <a:pt x="13439" y="3409"/>
                  <a:pt x="13435" y="3427"/>
                  <a:pt x="13504" y="3448"/>
                </a:cubicBezTo>
                <a:cubicBezTo>
                  <a:pt x="13516" y="3451"/>
                  <a:pt x="13528" y="3449"/>
                  <a:pt x="13538" y="3442"/>
                </a:cubicBezTo>
                <a:cubicBezTo>
                  <a:pt x="13557" y="3428"/>
                  <a:pt x="13583" y="3418"/>
                  <a:pt x="13564" y="3404"/>
                </a:cubicBezTo>
                <a:cubicBezTo>
                  <a:pt x="13548" y="3392"/>
                  <a:pt x="13581" y="3364"/>
                  <a:pt x="13593" y="3367"/>
                </a:cubicBezTo>
                <a:cubicBezTo>
                  <a:pt x="13613" y="3374"/>
                  <a:pt x="13635" y="3368"/>
                  <a:pt x="13648" y="3351"/>
                </a:cubicBezTo>
                <a:cubicBezTo>
                  <a:pt x="13659" y="3338"/>
                  <a:pt x="13662" y="3322"/>
                  <a:pt x="13657" y="3306"/>
                </a:cubicBezTo>
                <a:cubicBezTo>
                  <a:pt x="13645" y="3267"/>
                  <a:pt x="13678" y="3159"/>
                  <a:pt x="13734" y="3139"/>
                </a:cubicBezTo>
                <a:cubicBezTo>
                  <a:pt x="13748" y="3134"/>
                  <a:pt x="13763" y="3133"/>
                  <a:pt x="13777" y="3137"/>
                </a:cubicBezTo>
                <a:cubicBezTo>
                  <a:pt x="13789" y="3127"/>
                  <a:pt x="13803" y="3118"/>
                  <a:pt x="13818" y="3112"/>
                </a:cubicBezTo>
                <a:cubicBezTo>
                  <a:pt x="13843" y="3103"/>
                  <a:pt x="13886" y="3085"/>
                  <a:pt x="13917" y="3058"/>
                </a:cubicBezTo>
                <a:cubicBezTo>
                  <a:pt x="13948" y="3031"/>
                  <a:pt x="13990" y="3021"/>
                  <a:pt x="14030" y="3031"/>
                </a:cubicBezTo>
                <a:cubicBezTo>
                  <a:pt x="14030" y="3031"/>
                  <a:pt x="14031" y="3031"/>
                  <a:pt x="14031" y="3030"/>
                </a:cubicBezTo>
                <a:cubicBezTo>
                  <a:pt x="14043" y="3016"/>
                  <a:pt x="14043" y="2995"/>
                  <a:pt x="14030" y="2982"/>
                </a:cubicBezTo>
                <a:cubicBezTo>
                  <a:pt x="14006" y="2958"/>
                  <a:pt x="13925" y="2917"/>
                  <a:pt x="13937" y="2886"/>
                </a:cubicBezTo>
                <a:cubicBezTo>
                  <a:pt x="13941" y="2875"/>
                  <a:pt x="13991" y="2863"/>
                  <a:pt x="13998" y="2821"/>
                </a:cubicBezTo>
                <a:cubicBezTo>
                  <a:pt x="14003" y="2791"/>
                  <a:pt x="13986" y="2763"/>
                  <a:pt x="13958" y="2752"/>
                </a:cubicBezTo>
                <a:cubicBezTo>
                  <a:pt x="13121" y="2423"/>
                  <a:pt x="12221" y="2221"/>
                  <a:pt x="11280" y="2170"/>
                </a:cubicBezTo>
                <a:cubicBezTo>
                  <a:pt x="11106" y="2277"/>
                  <a:pt x="10933" y="2397"/>
                  <a:pt x="10777" y="2526"/>
                </a:cubicBezTo>
                <a:cubicBezTo>
                  <a:pt x="10207" y="2999"/>
                  <a:pt x="9307" y="3193"/>
                  <a:pt x="9327" y="3141"/>
                </a:cubicBezTo>
                <a:cubicBezTo>
                  <a:pt x="9241" y="3142"/>
                  <a:pt x="9219" y="3119"/>
                  <a:pt x="9219" y="3119"/>
                </a:cubicBezTo>
                <a:cubicBezTo>
                  <a:pt x="9191" y="3126"/>
                  <a:pt x="9166" y="3142"/>
                  <a:pt x="9142" y="3126"/>
                </a:cubicBezTo>
                <a:lnTo>
                  <a:pt x="9142" y="3125"/>
                </a:lnTo>
                <a:cubicBezTo>
                  <a:pt x="9143" y="3114"/>
                  <a:pt x="9138" y="3103"/>
                  <a:pt x="9128" y="3097"/>
                </a:cubicBezTo>
                <a:cubicBezTo>
                  <a:pt x="9098" y="3077"/>
                  <a:pt x="9039" y="3124"/>
                  <a:pt x="8897" y="3197"/>
                </a:cubicBezTo>
                <a:cubicBezTo>
                  <a:pt x="8896" y="3197"/>
                  <a:pt x="8896" y="3197"/>
                  <a:pt x="8895" y="3197"/>
                </a:cubicBezTo>
                <a:cubicBezTo>
                  <a:pt x="8893" y="3199"/>
                  <a:pt x="8890" y="3200"/>
                  <a:pt x="8887" y="3202"/>
                </a:cubicBezTo>
                <a:cubicBezTo>
                  <a:pt x="8827" y="3234"/>
                  <a:pt x="8760" y="3241"/>
                  <a:pt x="8714" y="3242"/>
                </a:cubicBezTo>
                <a:cubicBezTo>
                  <a:pt x="8681" y="3243"/>
                  <a:pt x="8649" y="3249"/>
                  <a:pt x="8619" y="3261"/>
                </a:cubicBezTo>
                <a:cubicBezTo>
                  <a:pt x="8614" y="3263"/>
                  <a:pt x="8609" y="3261"/>
                  <a:pt x="8606" y="3256"/>
                </a:cubicBezTo>
                <a:cubicBezTo>
                  <a:pt x="8596" y="3240"/>
                  <a:pt x="8648" y="3221"/>
                  <a:pt x="8667" y="3213"/>
                </a:cubicBezTo>
                <a:cubicBezTo>
                  <a:pt x="8683" y="3207"/>
                  <a:pt x="8675" y="3188"/>
                  <a:pt x="8604" y="3229"/>
                </a:cubicBezTo>
                <a:cubicBezTo>
                  <a:pt x="8589" y="3237"/>
                  <a:pt x="8570" y="3240"/>
                  <a:pt x="8553" y="3235"/>
                </a:cubicBezTo>
                <a:cubicBezTo>
                  <a:pt x="8482" y="3217"/>
                  <a:pt x="8396" y="3275"/>
                  <a:pt x="8339" y="3322"/>
                </a:cubicBezTo>
                <a:cubicBezTo>
                  <a:pt x="8330" y="3329"/>
                  <a:pt x="8319" y="3333"/>
                  <a:pt x="8306" y="3328"/>
                </a:cubicBezTo>
                <a:cubicBezTo>
                  <a:pt x="8286" y="3319"/>
                  <a:pt x="8268" y="3322"/>
                  <a:pt x="8274" y="3353"/>
                </a:cubicBezTo>
                <a:cubicBezTo>
                  <a:pt x="8281" y="3385"/>
                  <a:pt x="8092" y="3469"/>
                  <a:pt x="8089" y="3455"/>
                </a:cubicBezTo>
                <a:cubicBezTo>
                  <a:pt x="8085" y="3445"/>
                  <a:pt x="8075" y="3439"/>
                  <a:pt x="8064" y="3441"/>
                </a:cubicBezTo>
                <a:cubicBezTo>
                  <a:pt x="8039" y="3446"/>
                  <a:pt x="8010" y="3466"/>
                  <a:pt x="7993" y="3497"/>
                </a:cubicBezTo>
                <a:cubicBezTo>
                  <a:pt x="7963" y="3554"/>
                  <a:pt x="7881" y="3564"/>
                  <a:pt x="7841" y="3597"/>
                </a:cubicBezTo>
                <a:cubicBezTo>
                  <a:pt x="7800" y="3631"/>
                  <a:pt x="7739" y="3665"/>
                  <a:pt x="7739" y="3665"/>
                </a:cubicBezTo>
                <a:cubicBezTo>
                  <a:pt x="7716" y="3692"/>
                  <a:pt x="7700" y="3706"/>
                  <a:pt x="7677" y="3707"/>
                </a:cubicBezTo>
                <a:cubicBezTo>
                  <a:pt x="7653" y="3708"/>
                  <a:pt x="7639" y="3667"/>
                  <a:pt x="7650" y="3651"/>
                </a:cubicBezTo>
                <a:cubicBezTo>
                  <a:pt x="7656" y="3642"/>
                  <a:pt x="7701" y="3597"/>
                  <a:pt x="7690" y="3595"/>
                </a:cubicBezTo>
                <a:cubicBezTo>
                  <a:pt x="7686" y="3594"/>
                  <a:pt x="7682" y="3591"/>
                  <a:pt x="7680" y="3587"/>
                </a:cubicBezTo>
                <a:cubicBezTo>
                  <a:pt x="7672" y="3572"/>
                  <a:pt x="7708" y="3557"/>
                  <a:pt x="7699" y="3539"/>
                </a:cubicBezTo>
                <a:cubicBezTo>
                  <a:pt x="7692" y="3527"/>
                  <a:pt x="7624" y="3523"/>
                  <a:pt x="7619" y="3516"/>
                </a:cubicBezTo>
                <a:cubicBezTo>
                  <a:pt x="7615" y="3512"/>
                  <a:pt x="7614" y="3505"/>
                  <a:pt x="7617" y="3500"/>
                </a:cubicBezTo>
                <a:cubicBezTo>
                  <a:pt x="7659" y="3414"/>
                  <a:pt x="7665" y="3408"/>
                  <a:pt x="7722" y="3352"/>
                </a:cubicBezTo>
                <a:cubicBezTo>
                  <a:pt x="7722" y="3351"/>
                  <a:pt x="7722" y="3351"/>
                  <a:pt x="7722" y="3351"/>
                </a:cubicBezTo>
                <a:cubicBezTo>
                  <a:pt x="7716" y="3341"/>
                  <a:pt x="7716" y="3330"/>
                  <a:pt x="7722" y="3321"/>
                </a:cubicBezTo>
                <a:cubicBezTo>
                  <a:pt x="7754" y="3274"/>
                  <a:pt x="7861" y="3134"/>
                  <a:pt x="7985" y="3117"/>
                </a:cubicBezTo>
                <a:cubicBezTo>
                  <a:pt x="8018" y="3112"/>
                  <a:pt x="7997" y="3105"/>
                  <a:pt x="7997" y="3105"/>
                </a:cubicBezTo>
                <a:cubicBezTo>
                  <a:pt x="7965" y="3093"/>
                  <a:pt x="7926" y="3085"/>
                  <a:pt x="7948" y="3060"/>
                </a:cubicBezTo>
                <a:cubicBezTo>
                  <a:pt x="7993" y="3012"/>
                  <a:pt x="8060" y="2948"/>
                  <a:pt x="8136" y="2910"/>
                </a:cubicBezTo>
                <a:cubicBezTo>
                  <a:pt x="8172" y="2892"/>
                  <a:pt x="8206" y="2870"/>
                  <a:pt x="8237" y="2845"/>
                </a:cubicBezTo>
                <a:cubicBezTo>
                  <a:pt x="8268" y="2819"/>
                  <a:pt x="8372" y="2774"/>
                  <a:pt x="8484" y="2769"/>
                </a:cubicBezTo>
                <a:lnTo>
                  <a:pt x="8485" y="2769"/>
                </a:lnTo>
                <a:cubicBezTo>
                  <a:pt x="8579" y="2763"/>
                  <a:pt x="8827" y="2594"/>
                  <a:pt x="8829" y="2591"/>
                </a:cubicBezTo>
                <a:cubicBezTo>
                  <a:pt x="8829" y="2591"/>
                  <a:pt x="8828" y="2591"/>
                  <a:pt x="8828" y="2591"/>
                </a:cubicBezTo>
                <a:cubicBezTo>
                  <a:pt x="8821" y="2584"/>
                  <a:pt x="8832" y="2559"/>
                  <a:pt x="8830" y="2546"/>
                </a:cubicBezTo>
                <a:cubicBezTo>
                  <a:pt x="8829" y="2540"/>
                  <a:pt x="8832" y="2535"/>
                  <a:pt x="8836" y="2533"/>
                </a:cubicBezTo>
                <a:cubicBezTo>
                  <a:pt x="8861" y="2520"/>
                  <a:pt x="8889" y="2515"/>
                  <a:pt x="8914" y="2504"/>
                </a:cubicBezTo>
                <a:cubicBezTo>
                  <a:pt x="8917" y="2503"/>
                  <a:pt x="8920" y="2499"/>
                  <a:pt x="8920" y="2496"/>
                </a:cubicBezTo>
                <a:cubicBezTo>
                  <a:pt x="8922" y="2486"/>
                  <a:pt x="8911" y="2480"/>
                  <a:pt x="8902" y="2483"/>
                </a:cubicBezTo>
                <a:cubicBezTo>
                  <a:pt x="8851" y="2503"/>
                  <a:pt x="8829" y="2510"/>
                  <a:pt x="8817" y="2514"/>
                </a:cubicBezTo>
                <a:cubicBezTo>
                  <a:pt x="8811" y="2516"/>
                  <a:pt x="8803" y="2513"/>
                  <a:pt x="8800" y="2507"/>
                </a:cubicBezTo>
                <a:cubicBezTo>
                  <a:pt x="8797" y="2501"/>
                  <a:pt x="8798" y="2494"/>
                  <a:pt x="8804" y="2489"/>
                </a:cubicBezTo>
                <a:cubicBezTo>
                  <a:pt x="8863" y="2439"/>
                  <a:pt x="8942" y="2438"/>
                  <a:pt x="9012" y="2414"/>
                </a:cubicBezTo>
                <a:cubicBezTo>
                  <a:pt x="9042" y="2403"/>
                  <a:pt x="9042" y="2338"/>
                  <a:pt x="8979" y="2349"/>
                </a:cubicBezTo>
                <a:cubicBezTo>
                  <a:pt x="8666" y="2400"/>
                  <a:pt x="8381" y="2494"/>
                  <a:pt x="8084" y="2591"/>
                </a:cubicBezTo>
                <a:lnTo>
                  <a:pt x="8084" y="2592"/>
                </a:lnTo>
                <a:cubicBezTo>
                  <a:pt x="8087" y="2601"/>
                  <a:pt x="8025" y="2631"/>
                  <a:pt x="8017" y="2638"/>
                </a:cubicBezTo>
                <a:cubicBezTo>
                  <a:pt x="8013" y="2642"/>
                  <a:pt x="8012" y="2648"/>
                  <a:pt x="8013" y="2653"/>
                </a:cubicBezTo>
                <a:cubicBezTo>
                  <a:pt x="8013" y="2653"/>
                  <a:pt x="8013" y="2654"/>
                  <a:pt x="8014" y="2654"/>
                </a:cubicBezTo>
                <a:cubicBezTo>
                  <a:pt x="8017" y="2655"/>
                  <a:pt x="8019" y="2659"/>
                  <a:pt x="8016" y="2661"/>
                </a:cubicBezTo>
                <a:cubicBezTo>
                  <a:pt x="8004" y="2670"/>
                  <a:pt x="7982" y="2661"/>
                  <a:pt x="7975" y="2674"/>
                </a:cubicBezTo>
                <a:cubicBezTo>
                  <a:pt x="7967" y="2689"/>
                  <a:pt x="7995" y="2683"/>
                  <a:pt x="8001" y="2694"/>
                </a:cubicBezTo>
                <a:cubicBezTo>
                  <a:pt x="8005" y="2701"/>
                  <a:pt x="8003" y="2711"/>
                  <a:pt x="7997" y="2717"/>
                </a:cubicBezTo>
                <a:lnTo>
                  <a:pt x="7997" y="2718"/>
                </a:lnTo>
                <a:cubicBezTo>
                  <a:pt x="7988" y="2727"/>
                  <a:pt x="7941" y="2747"/>
                  <a:pt x="7934" y="2739"/>
                </a:cubicBezTo>
                <a:cubicBezTo>
                  <a:pt x="7928" y="2731"/>
                  <a:pt x="7926" y="2724"/>
                  <a:pt x="7918" y="2730"/>
                </a:cubicBezTo>
                <a:cubicBezTo>
                  <a:pt x="7884" y="2751"/>
                  <a:pt x="7863" y="2764"/>
                  <a:pt x="7844" y="2767"/>
                </a:cubicBezTo>
                <a:cubicBezTo>
                  <a:pt x="7777" y="2779"/>
                  <a:pt x="7692" y="2815"/>
                  <a:pt x="7692" y="2815"/>
                </a:cubicBezTo>
                <a:cubicBezTo>
                  <a:pt x="7702" y="2806"/>
                  <a:pt x="7734" y="2776"/>
                  <a:pt x="7739" y="2765"/>
                </a:cubicBezTo>
                <a:cubicBezTo>
                  <a:pt x="7758" y="2728"/>
                  <a:pt x="7777" y="2716"/>
                  <a:pt x="7800" y="2710"/>
                </a:cubicBezTo>
                <a:cubicBezTo>
                  <a:pt x="7816" y="2706"/>
                  <a:pt x="7818" y="2684"/>
                  <a:pt x="7746" y="2711"/>
                </a:cubicBezTo>
                <a:cubicBezTo>
                  <a:pt x="7682" y="2735"/>
                  <a:pt x="7622" y="2773"/>
                  <a:pt x="7572" y="2820"/>
                </a:cubicBezTo>
                <a:cubicBezTo>
                  <a:pt x="7529" y="2860"/>
                  <a:pt x="7480" y="2903"/>
                  <a:pt x="7444" y="2922"/>
                </a:cubicBezTo>
                <a:cubicBezTo>
                  <a:pt x="7451" y="2910"/>
                  <a:pt x="7446" y="2908"/>
                  <a:pt x="7441" y="2910"/>
                </a:cubicBezTo>
                <a:cubicBezTo>
                  <a:pt x="7437" y="2912"/>
                  <a:pt x="7402" y="2943"/>
                  <a:pt x="7389" y="2939"/>
                </a:cubicBezTo>
                <a:cubicBezTo>
                  <a:pt x="7346" y="2928"/>
                  <a:pt x="7402" y="2903"/>
                  <a:pt x="7402" y="2860"/>
                </a:cubicBezTo>
                <a:cubicBezTo>
                  <a:pt x="7406" y="2853"/>
                  <a:pt x="7412" y="2848"/>
                  <a:pt x="7418" y="2843"/>
                </a:cubicBezTo>
                <a:cubicBezTo>
                  <a:pt x="7369" y="2863"/>
                  <a:pt x="7325" y="2895"/>
                  <a:pt x="7290" y="2934"/>
                </a:cubicBezTo>
                <a:cubicBezTo>
                  <a:pt x="7260" y="2966"/>
                  <a:pt x="7237" y="3003"/>
                  <a:pt x="7206" y="2972"/>
                </a:cubicBezTo>
                <a:cubicBezTo>
                  <a:pt x="7191" y="2958"/>
                  <a:pt x="7168" y="2954"/>
                  <a:pt x="7149" y="2963"/>
                </a:cubicBezTo>
                <a:cubicBezTo>
                  <a:pt x="7030" y="3018"/>
                  <a:pt x="6912" y="3077"/>
                  <a:pt x="6796" y="3138"/>
                </a:cubicBezTo>
                <a:cubicBezTo>
                  <a:pt x="6784" y="3144"/>
                  <a:pt x="6772" y="3152"/>
                  <a:pt x="6762" y="3161"/>
                </a:cubicBezTo>
                <a:cubicBezTo>
                  <a:pt x="6753" y="3168"/>
                  <a:pt x="6748" y="3177"/>
                  <a:pt x="6747" y="3188"/>
                </a:cubicBezTo>
                <a:cubicBezTo>
                  <a:pt x="6745" y="3200"/>
                  <a:pt x="6724" y="3227"/>
                  <a:pt x="6716" y="3241"/>
                </a:cubicBezTo>
                <a:cubicBezTo>
                  <a:pt x="6713" y="3246"/>
                  <a:pt x="6713" y="3254"/>
                  <a:pt x="6716" y="3259"/>
                </a:cubicBezTo>
                <a:cubicBezTo>
                  <a:pt x="6727" y="3276"/>
                  <a:pt x="6762" y="3264"/>
                  <a:pt x="6781" y="3258"/>
                </a:cubicBezTo>
                <a:cubicBezTo>
                  <a:pt x="6808" y="3249"/>
                  <a:pt x="6837" y="3260"/>
                  <a:pt x="6851" y="3284"/>
                </a:cubicBezTo>
                <a:cubicBezTo>
                  <a:pt x="6865" y="3308"/>
                  <a:pt x="6862" y="3337"/>
                  <a:pt x="6843" y="3357"/>
                </a:cubicBezTo>
                <a:cubicBezTo>
                  <a:pt x="6827" y="3373"/>
                  <a:pt x="6812" y="3391"/>
                  <a:pt x="6798" y="3409"/>
                </a:cubicBezTo>
                <a:cubicBezTo>
                  <a:pt x="6769" y="3447"/>
                  <a:pt x="6742" y="3487"/>
                  <a:pt x="6701" y="3513"/>
                </a:cubicBezTo>
                <a:cubicBezTo>
                  <a:pt x="6677" y="3529"/>
                  <a:pt x="6653" y="3547"/>
                  <a:pt x="6631" y="3567"/>
                </a:cubicBezTo>
                <a:cubicBezTo>
                  <a:pt x="6407" y="3767"/>
                  <a:pt x="6400" y="4132"/>
                  <a:pt x="6235" y="4206"/>
                </a:cubicBezTo>
                <a:cubicBezTo>
                  <a:pt x="6234" y="4206"/>
                  <a:pt x="6234" y="4206"/>
                  <a:pt x="6234" y="4206"/>
                </a:cubicBezTo>
                <a:cubicBezTo>
                  <a:pt x="6107" y="4263"/>
                  <a:pt x="6063" y="4214"/>
                  <a:pt x="5912" y="4271"/>
                </a:cubicBezTo>
                <a:cubicBezTo>
                  <a:pt x="5882" y="4282"/>
                  <a:pt x="5855" y="4274"/>
                  <a:pt x="5827" y="4266"/>
                </a:cubicBezTo>
                <a:cubicBezTo>
                  <a:pt x="5803" y="4260"/>
                  <a:pt x="5784" y="4243"/>
                  <a:pt x="5775" y="4220"/>
                </a:cubicBezTo>
                <a:cubicBezTo>
                  <a:pt x="5742" y="4136"/>
                  <a:pt x="5647" y="4094"/>
                  <a:pt x="5562" y="4127"/>
                </a:cubicBezTo>
                <a:cubicBezTo>
                  <a:pt x="5548" y="4133"/>
                  <a:pt x="5533" y="4135"/>
                  <a:pt x="5517" y="4131"/>
                </a:cubicBezTo>
                <a:cubicBezTo>
                  <a:pt x="5517" y="4131"/>
                  <a:pt x="5516" y="4131"/>
                  <a:pt x="5516" y="4131"/>
                </a:cubicBezTo>
                <a:cubicBezTo>
                  <a:pt x="5516" y="4131"/>
                  <a:pt x="5516" y="4130"/>
                  <a:pt x="5515" y="4130"/>
                </a:cubicBezTo>
                <a:cubicBezTo>
                  <a:pt x="5488" y="4138"/>
                  <a:pt x="5311" y="4195"/>
                  <a:pt x="5323" y="4220"/>
                </a:cubicBezTo>
                <a:cubicBezTo>
                  <a:pt x="5323" y="4220"/>
                  <a:pt x="5635" y="4124"/>
                  <a:pt x="5565" y="4293"/>
                </a:cubicBezTo>
                <a:cubicBezTo>
                  <a:pt x="5565" y="4293"/>
                  <a:pt x="5565" y="4293"/>
                  <a:pt x="5565" y="4293"/>
                </a:cubicBezTo>
                <a:cubicBezTo>
                  <a:pt x="5553" y="4297"/>
                  <a:pt x="5544" y="4305"/>
                  <a:pt x="5538" y="4316"/>
                </a:cubicBezTo>
                <a:cubicBezTo>
                  <a:pt x="5531" y="4332"/>
                  <a:pt x="5522" y="4341"/>
                  <a:pt x="5496" y="4347"/>
                </a:cubicBezTo>
                <a:cubicBezTo>
                  <a:pt x="5466" y="4354"/>
                  <a:pt x="5434" y="4346"/>
                  <a:pt x="5412" y="4325"/>
                </a:cubicBezTo>
                <a:lnTo>
                  <a:pt x="5411" y="4325"/>
                </a:lnTo>
                <a:cubicBezTo>
                  <a:pt x="5395" y="4327"/>
                  <a:pt x="5388" y="4367"/>
                  <a:pt x="5395" y="4377"/>
                </a:cubicBezTo>
                <a:cubicBezTo>
                  <a:pt x="5403" y="4391"/>
                  <a:pt x="5444" y="4391"/>
                  <a:pt x="5401" y="4418"/>
                </a:cubicBezTo>
                <a:cubicBezTo>
                  <a:pt x="5376" y="4433"/>
                  <a:pt x="5343" y="4441"/>
                  <a:pt x="5331" y="4468"/>
                </a:cubicBezTo>
                <a:cubicBezTo>
                  <a:pt x="5318" y="4501"/>
                  <a:pt x="5302" y="4531"/>
                  <a:pt x="5282" y="4561"/>
                </a:cubicBezTo>
                <a:cubicBezTo>
                  <a:pt x="5262" y="4592"/>
                  <a:pt x="5306" y="4601"/>
                  <a:pt x="5271" y="4629"/>
                </a:cubicBezTo>
                <a:cubicBezTo>
                  <a:pt x="5230" y="4662"/>
                  <a:pt x="5088" y="4630"/>
                  <a:pt x="5039" y="4639"/>
                </a:cubicBezTo>
                <a:cubicBezTo>
                  <a:pt x="5039" y="4639"/>
                  <a:pt x="4954" y="4647"/>
                  <a:pt x="4903" y="4666"/>
                </a:cubicBezTo>
                <a:cubicBezTo>
                  <a:pt x="4851" y="4683"/>
                  <a:pt x="4758" y="4707"/>
                  <a:pt x="4708" y="4768"/>
                </a:cubicBezTo>
                <a:cubicBezTo>
                  <a:pt x="4620" y="4874"/>
                  <a:pt x="4627" y="4897"/>
                  <a:pt x="4525" y="4868"/>
                </a:cubicBezTo>
                <a:cubicBezTo>
                  <a:pt x="4519" y="4866"/>
                  <a:pt x="4513" y="4868"/>
                  <a:pt x="4509" y="4873"/>
                </a:cubicBezTo>
                <a:cubicBezTo>
                  <a:pt x="3463" y="5982"/>
                  <a:pt x="2707" y="7369"/>
                  <a:pt x="2363" y="8910"/>
                </a:cubicBezTo>
                <a:cubicBezTo>
                  <a:pt x="2363" y="8911"/>
                  <a:pt x="2363" y="8913"/>
                  <a:pt x="2363" y="8914"/>
                </a:cubicBezTo>
                <a:cubicBezTo>
                  <a:pt x="2340" y="9012"/>
                  <a:pt x="2314" y="9132"/>
                  <a:pt x="2276" y="9357"/>
                </a:cubicBezTo>
                <a:cubicBezTo>
                  <a:pt x="2275" y="9363"/>
                  <a:pt x="2275" y="9368"/>
                  <a:pt x="2277" y="9373"/>
                </a:cubicBezTo>
                <a:cubicBezTo>
                  <a:pt x="2282" y="9398"/>
                  <a:pt x="2287" y="9405"/>
                  <a:pt x="2319" y="9405"/>
                </a:cubicBezTo>
                <a:cubicBezTo>
                  <a:pt x="2395" y="9405"/>
                  <a:pt x="2460" y="9459"/>
                  <a:pt x="2474" y="9533"/>
                </a:cubicBezTo>
                <a:cubicBezTo>
                  <a:pt x="2477" y="9555"/>
                  <a:pt x="2490" y="9570"/>
                  <a:pt x="2508" y="9577"/>
                </a:cubicBezTo>
                <a:cubicBezTo>
                  <a:pt x="2524" y="9584"/>
                  <a:pt x="2544" y="9583"/>
                  <a:pt x="2562" y="9570"/>
                </a:cubicBezTo>
                <a:cubicBezTo>
                  <a:pt x="2573" y="9562"/>
                  <a:pt x="2638" y="9618"/>
                  <a:pt x="2642" y="9687"/>
                </a:cubicBezTo>
                <a:cubicBezTo>
                  <a:pt x="2645" y="9725"/>
                  <a:pt x="2659" y="9767"/>
                  <a:pt x="2666" y="9804"/>
                </a:cubicBezTo>
                <a:cubicBezTo>
                  <a:pt x="2675" y="9848"/>
                  <a:pt x="2663" y="9894"/>
                  <a:pt x="2634" y="9929"/>
                </a:cubicBezTo>
                <a:cubicBezTo>
                  <a:pt x="2630" y="9935"/>
                  <a:pt x="2628" y="9942"/>
                  <a:pt x="2630" y="9949"/>
                </a:cubicBezTo>
                <a:cubicBezTo>
                  <a:pt x="2666" y="10091"/>
                  <a:pt x="2831" y="10696"/>
                  <a:pt x="2865" y="10727"/>
                </a:cubicBezTo>
                <a:cubicBezTo>
                  <a:pt x="2885" y="10724"/>
                  <a:pt x="2901" y="10730"/>
                  <a:pt x="2912" y="10742"/>
                </a:cubicBezTo>
                <a:cubicBezTo>
                  <a:pt x="3245" y="11117"/>
                  <a:pt x="3620" y="11729"/>
                  <a:pt x="3609" y="11921"/>
                </a:cubicBezTo>
                <a:cubicBezTo>
                  <a:pt x="3534" y="12062"/>
                  <a:pt x="3542" y="12054"/>
                  <a:pt x="3604" y="12131"/>
                </a:cubicBezTo>
                <a:cubicBezTo>
                  <a:pt x="3720" y="12273"/>
                  <a:pt x="3718" y="12280"/>
                  <a:pt x="3674" y="12426"/>
                </a:cubicBezTo>
                <a:cubicBezTo>
                  <a:pt x="3700" y="12384"/>
                  <a:pt x="3745" y="12359"/>
                  <a:pt x="3794" y="12359"/>
                </a:cubicBezTo>
                <a:cubicBezTo>
                  <a:pt x="3843" y="12360"/>
                  <a:pt x="3888" y="12385"/>
                  <a:pt x="3914" y="12426"/>
                </a:cubicBezTo>
                <a:cubicBezTo>
                  <a:pt x="3933" y="12457"/>
                  <a:pt x="3952" y="12488"/>
                  <a:pt x="3978" y="12511"/>
                </a:cubicBezTo>
                <a:cubicBezTo>
                  <a:pt x="4047" y="12573"/>
                  <a:pt x="4082" y="12663"/>
                  <a:pt x="4074" y="12754"/>
                </a:cubicBezTo>
                <a:cubicBezTo>
                  <a:pt x="4074" y="12755"/>
                  <a:pt x="4179" y="12756"/>
                  <a:pt x="4325" y="12865"/>
                </a:cubicBezTo>
                <a:cubicBezTo>
                  <a:pt x="4510" y="13004"/>
                  <a:pt x="5163" y="13752"/>
                  <a:pt x="5189" y="13957"/>
                </a:cubicBezTo>
                <a:cubicBezTo>
                  <a:pt x="5200" y="14048"/>
                  <a:pt x="5163" y="14138"/>
                  <a:pt x="5116" y="14217"/>
                </a:cubicBezTo>
                <a:cubicBezTo>
                  <a:pt x="5062" y="14309"/>
                  <a:pt x="4888" y="14498"/>
                  <a:pt x="4858" y="14600"/>
                </a:cubicBezTo>
                <a:cubicBezTo>
                  <a:pt x="4844" y="14651"/>
                  <a:pt x="4762" y="14674"/>
                  <a:pt x="4763" y="14704"/>
                </a:cubicBezTo>
                <a:cubicBezTo>
                  <a:pt x="4764" y="14745"/>
                  <a:pt x="4777" y="14832"/>
                  <a:pt x="4836" y="15002"/>
                </a:cubicBezTo>
                <a:cubicBezTo>
                  <a:pt x="4854" y="15053"/>
                  <a:pt x="4895" y="15427"/>
                  <a:pt x="4875" y="15577"/>
                </a:cubicBezTo>
                <a:cubicBezTo>
                  <a:pt x="4863" y="15665"/>
                  <a:pt x="4863" y="15681"/>
                  <a:pt x="4885" y="15778"/>
                </a:cubicBezTo>
                <a:cubicBezTo>
                  <a:pt x="4891" y="15808"/>
                  <a:pt x="4815" y="15895"/>
                  <a:pt x="4763" y="15857"/>
                </a:cubicBezTo>
                <a:cubicBezTo>
                  <a:pt x="4697" y="15810"/>
                  <a:pt x="4643" y="15817"/>
                  <a:pt x="4636" y="15831"/>
                </a:cubicBezTo>
                <a:lnTo>
                  <a:pt x="4636" y="15832"/>
                </a:lnTo>
                <a:cubicBezTo>
                  <a:pt x="4545" y="15980"/>
                  <a:pt x="4219" y="16007"/>
                  <a:pt x="4291" y="16165"/>
                </a:cubicBezTo>
                <a:cubicBezTo>
                  <a:pt x="4313" y="16212"/>
                  <a:pt x="4335" y="16258"/>
                  <a:pt x="4354" y="16306"/>
                </a:cubicBezTo>
                <a:cubicBezTo>
                  <a:pt x="4375" y="16362"/>
                  <a:pt x="4388" y="16422"/>
                  <a:pt x="4389" y="16482"/>
                </a:cubicBezTo>
                <a:cubicBezTo>
                  <a:pt x="4390" y="16508"/>
                  <a:pt x="4480" y="16698"/>
                  <a:pt x="4552" y="16774"/>
                </a:cubicBezTo>
                <a:cubicBezTo>
                  <a:pt x="6126" y="18419"/>
                  <a:pt x="8343" y="19445"/>
                  <a:pt x="10800" y="19445"/>
                </a:cubicBezTo>
                <a:cubicBezTo>
                  <a:pt x="15574" y="19445"/>
                  <a:pt x="19445" y="15574"/>
                  <a:pt x="19445" y="10800"/>
                </a:cubicBezTo>
                <a:close/>
                <a:moveTo>
                  <a:pt x="13996" y="6152"/>
                </a:moveTo>
                <a:cubicBezTo>
                  <a:pt x="13995" y="6126"/>
                  <a:pt x="14038" y="6127"/>
                  <a:pt x="14043" y="6095"/>
                </a:cubicBezTo>
                <a:cubicBezTo>
                  <a:pt x="14045" y="6080"/>
                  <a:pt x="14038" y="6066"/>
                  <a:pt x="14026" y="6058"/>
                </a:cubicBezTo>
                <a:cubicBezTo>
                  <a:pt x="14010" y="6047"/>
                  <a:pt x="14003" y="6050"/>
                  <a:pt x="13985" y="6059"/>
                </a:cubicBezTo>
                <a:cubicBezTo>
                  <a:pt x="13973" y="6064"/>
                  <a:pt x="13961" y="6070"/>
                  <a:pt x="13947" y="6070"/>
                </a:cubicBezTo>
                <a:cubicBezTo>
                  <a:pt x="13935" y="6069"/>
                  <a:pt x="13926" y="6062"/>
                  <a:pt x="13924" y="6050"/>
                </a:cubicBezTo>
                <a:cubicBezTo>
                  <a:pt x="13922" y="6040"/>
                  <a:pt x="13927" y="6030"/>
                  <a:pt x="13936" y="6025"/>
                </a:cubicBezTo>
                <a:cubicBezTo>
                  <a:pt x="13939" y="6024"/>
                  <a:pt x="13940" y="6020"/>
                  <a:pt x="13938" y="6017"/>
                </a:cubicBezTo>
                <a:cubicBezTo>
                  <a:pt x="13937" y="6014"/>
                  <a:pt x="13935" y="6012"/>
                  <a:pt x="13932" y="6011"/>
                </a:cubicBezTo>
                <a:cubicBezTo>
                  <a:pt x="13903" y="6004"/>
                  <a:pt x="13877" y="6000"/>
                  <a:pt x="13856" y="5997"/>
                </a:cubicBezTo>
                <a:cubicBezTo>
                  <a:pt x="13817" y="5993"/>
                  <a:pt x="13777" y="5995"/>
                  <a:pt x="13739" y="6006"/>
                </a:cubicBezTo>
                <a:cubicBezTo>
                  <a:pt x="13708" y="6015"/>
                  <a:pt x="13706" y="6020"/>
                  <a:pt x="13699" y="6040"/>
                </a:cubicBezTo>
                <a:cubicBezTo>
                  <a:pt x="13680" y="6094"/>
                  <a:pt x="13672" y="6116"/>
                  <a:pt x="13665" y="6125"/>
                </a:cubicBezTo>
                <a:cubicBezTo>
                  <a:pt x="13639" y="6159"/>
                  <a:pt x="13621" y="6198"/>
                  <a:pt x="13610" y="6240"/>
                </a:cubicBezTo>
                <a:cubicBezTo>
                  <a:pt x="13606" y="6256"/>
                  <a:pt x="13598" y="6270"/>
                  <a:pt x="13579" y="6278"/>
                </a:cubicBezTo>
                <a:cubicBezTo>
                  <a:pt x="13579" y="6278"/>
                  <a:pt x="13579" y="6278"/>
                  <a:pt x="13578" y="6278"/>
                </a:cubicBezTo>
                <a:cubicBezTo>
                  <a:pt x="13578" y="6278"/>
                  <a:pt x="13566" y="6376"/>
                  <a:pt x="13567" y="6387"/>
                </a:cubicBezTo>
                <a:cubicBezTo>
                  <a:pt x="13569" y="6409"/>
                  <a:pt x="13582" y="6430"/>
                  <a:pt x="13574" y="6453"/>
                </a:cubicBezTo>
                <a:cubicBezTo>
                  <a:pt x="13567" y="6473"/>
                  <a:pt x="13540" y="6468"/>
                  <a:pt x="13533" y="6488"/>
                </a:cubicBezTo>
                <a:cubicBezTo>
                  <a:pt x="13533" y="6488"/>
                  <a:pt x="13533" y="6489"/>
                  <a:pt x="13532" y="6489"/>
                </a:cubicBezTo>
                <a:cubicBezTo>
                  <a:pt x="13521" y="6521"/>
                  <a:pt x="13535" y="6571"/>
                  <a:pt x="13543" y="6604"/>
                </a:cubicBezTo>
                <a:cubicBezTo>
                  <a:pt x="13544" y="6608"/>
                  <a:pt x="13543" y="6610"/>
                  <a:pt x="13540" y="6612"/>
                </a:cubicBezTo>
                <a:cubicBezTo>
                  <a:pt x="13537" y="6613"/>
                  <a:pt x="13534" y="6613"/>
                  <a:pt x="13532" y="6611"/>
                </a:cubicBezTo>
                <a:lnTo>
                  <a:pt x="13532" y="6610"/>
                </a:lnTo>
                <a:cubicBezTo>
                  <a:pt x="13517" y="6597"/>
                  <a:pt x="13511" y="6601"/>
                  <a:pt x="13507" y="6608"/>
                </a:cubicBezTo>
                <a:cubicBezTo>
                  <a:pt x="13505" y="6612"/>
                  <a:pt x="13505" y="6617"/>
                  <a:pt x="13508" y="6621"/>
                </a:cubicBezTo>
                <a:lnTo>
                  <a:pt x="13548" y="6678"/>
                </a:lnTo>
                <a:cubicBezTo>
                  <a:pt x="13588" y="6735"/>
                  <a:pt x="13643" y="6778"/>
                  <a:pt x="13707" y="6805"/>
                </a:cubicBezTo>
                <a:cubicBezTo>
                  <a:pt x="13742" y="6820"/>
                  <a:pt x="13775" y="6797"/>
                  <a:pt x="13810" y="6801"/>
                </a:cubicBezTo>
                <a:cubicBezTo>
                  <a:pt x="13848" y="6805"/>
                  <a:pt x="13887" y="6799"/>
                  <a:pt x="13925" y="6799"/>
                </a:cubicBezTo>
                <a:cubicBezTo>
                  <a:pt x="13938" y="6799"/>
                  <a:pt x="13965" y="6795"/>
                  <a:pt x="13981" y="6788"/>
                </a:cubicBezTo>
                <a:cubicBezTo>
                  <a:pt x="13995" y="6782"/>
                  <a:pt x="13996" y="6772"/>
                  <a:pt x="13998" y="6760"/>
                </a:cubicBezTo>
                <a:lnTo>
                  <a:pt x="13998" y="6757"/>
                </a:lnTo>
                <a:cubicBezTo>
                  <a:pt x="13999" y="6748"/>
                  <a:pt x="14000" y="6746"/>
                  <a:pt x="14043" y="6713"/>
                </a:cubicBezTo>
                <a:cubicBezTo>
                  <a:pt x="14074" y="6688"/>
                  <a:pt x="14111" y="6675"/>
                  <a:pt x="14143" y="6651"/>
                </a:cubicBezTo>
                <a:cubicBezTo>
                  <a:pt x="14196" y="6609"/>
                  <a:pt x="14263" y="6651"/>
                  <a:pt x="14320" y="6633"/>
                </a:cubicBezTo>
                <a:cubicBezTo>
                  <a:pt x="14333" y="6629"/>
                  <a:pt x="14511" y="6696"/>
                  <a:pt x="14523" y="6702"/>
                </a:cubicBezTo>
                <a:cubicBezTo>
                  <a:pt x="14523" y="6702"/>
                  <a:pt x="14523" y="6702"/>
                  <a:pt x="14524" y="6702"/>
                </a:cubicBezTo>
                <a:cubicBezTo>
                  <a:pt x="14576" y="6725"/>
                  <a:pt x="14717" y="6726"/>
                  <a:pt x="14751" y="6735"/>
                </a:cubicBezTo>
                <a:cubicBezTo>
                  <a:pt x="14765" y="6739"/>
                  <a:pt x="14785" y="6744"/>
                  <a:pt x="14805" y="6743"/>
                </a:cubicBezTo>
                <a:cubicBezTo>
                  <a:pt x="14807" y="6743"/>
                  <a:pt x="14808" y="6742"/>
                  <a:pt x="14809" y="6741"/>
                </a:cubicBezTo>
                <a:cubicBezTo>
                  <a:pt x="14837" y="6728"/>
                  <a:pt x="14855" y="6684"/>
                  <a:pt x="14894" y="6704"/>
                </a:cubicBezTo>
                <a:cubicBezTo>
                  <a:pt x="14961" y="6738"/>
                  <a:pt x="15152" y="6708"/>
                  <a:pt x="15105" y="6550"/>
                </a:cubicBezTo>
                <a:cubicBezTo>
                  <a:pt x="15080" y="6465"/>
                  <a:pt x="14968" y="6418"/>
                  <a:pt x="14934" y="6406"/>
                </a:cubicBezTo>
                <a:cubicBezTo>
                  <a:pt x="14832" y="6369"/>
                  <a:pt x="14765" y="6281"/>
                  <a:pt x="14675" y="6226"/>
                </a:cubicBezTo>
                <a:cubicBezTo>
                  <a:pt x="14635" y="6202"/>
                  <a:pt x="14588" y="6224"/>
                  <a:pt x="14547" y="6207"/>
                </a:cubicBezTo>
                <a:cubicBezTo>
                  <a:pt x="14455" y="6170"/>
                  <a:pt x="14455" y="6170"/>
                  <a:pt x="14450" y="6144"/>
                </a:cubicBezTo>
                <a:cubicBezTo>
                  <a:pt x="14450" y="6142"/>
                  <a:pt x="14450" y="6140"/>
                  <a:pt x="14452" y="6138"/>
                </a:cubicBezTo>
                <a:cubicBezTo>
                  <a:pt x="14477" y="6103"/>
                  <a:pt x="14495" y="6064"/>
                  <a:pt x="14507" y="6023"/>
                </a:cubicBezTo>
                <a:cubicBezTo>
                  <a:pt x="14507" y="6023"/>
                  <a:pt x="14507" y="6022"/>
                  <a:pt x="14507" y="6022"/>
                </a:cubicBezTo>
                <a:cubicBezTo>
                  <a:pt x="14512" y="6007"/>
                  <a:pt x="14517" y="6000"/>
                  <a:pt x="14501" y="5990"/>
                </a:cubicBezTo>
                <a:cubicBezTo>
                  <a:pt x="14480" y="5977"/>
                  <a:pt x="14439" y="5989"/>
                  <a:pt x="14435" y="5954"/>
                </a:cubicBezTo>
                <a:cubicBezTo>
                  <a:pt x="14432" y="5927"/>
                  <a:pt x="14492" y="5896"/>
                  <a:pt x="14516" y="5882"/>
                </a:cubicBezTo>
                <a:cubicBezTo>
                  <a:pt x="14536" y="5870"/>
                  <a:pt x="14545" y="5855"/>
                  <a:pt x="14549" y="5845"/>
                </a:cubicBezTo>
                <a:cubicBezTo>
                  <a:pt x="14554" y="5830"/>
                  <a:pt x="14536" y="5809"/>
                  <a:pt x="14527" y="5811"/>
                </a:cubicBezTo>
                <a:cubicBezTo>
                  <a:pt x="14499" y="5814"/>
                  <a:pt x="14421" y="5860"/>
                  <a:pt x="14410" y="5861"/>
                </a:cubicBezTo>
                <a:cubicBezTo>
                  <a:pt x="14410" y="5861"/>
                  <a:pt x="14410" y="5861"/>
                  <a:pt x="14410" y="5862"/>
                </a:cubicBezTo>
                <a:cubicBezTo>
                  <a:pt x="14406" y="5862"/>
                  <a:pt x="14402" y="5863"/>
                  <a:pt x="14400" y="5865"/>
                </a:cubicBezTo>
                <a:cubicBezTo>
                  <a:pt x="14399" y="5865"/>
                  <a:pt x="14400" y="5865"/>
                  <a:pt x="14399" y="5865"/>
                </a:cubicBezTo>
                <a:lnTo>
                  <a:pt x="14221" y="5968"/>
                </a:lnTo>
                <a:cubicBezTo>
                  <a:pt x="14221" y="5968"/>
                  <a:pt x="14221" y="5968"/>
                  <a:pt x="14221" y="5968"/>
                </a:cubicBezTo>
                <a:cubicBezTo>
                  <a:pt x="14189" y="5991"/>
                  <a:pt x="14172" y="6029"/>
                  <a:pt x="14175" y="6068"/>
                </a:cubicBezTo>
                <a:cubicBezTo>
                  <a:pt x="14177" y="6107"/>
                  <a:pt x="14200" y="6142"/>
                  <a:pt x="14235" y="6161"/>
                </a:cubicBezTo>
                <a:cubicBezTo>
                  <a:pt x="14249" y="6168"/>
                  <a:pt x="14270" y="6173"/>
                  <a:pt x="14263" y="6188"/>
                </a:cubicBezTo>
                <a:cubicBezTo>
                  <a:pt x="14260" y="6195"/>
                  <a:pt x="14162" y="6287"/>
                  <a:pt x="14152" y="6288"/>
                </a:cubicBezTo>
                <a:cubicBezTo>
                  <a:pt x="14126" y="6291"/>
                  <a:pt x="14117" y="6278"/>
                  <a:pt x="14115" y="6275"/>
                </a:cubicBezTo>
                <a:cubicBezTo>
                  <a:pt x="14114" y="6273"/>
                  <a:pt x="14113" y="6271"/>
                  <a:pt x="14113" y="6269"/>
                </a:cubicBezTo>
                <a:cubicBezTo>
                  <a:pt x="14097" y="6226"/>
                  <a:pt x="14062" y="6190"/>
                  <a:pt x="14013" y="6175"/>
                </a:cubicBezTo>
                <a:cubicBezTo>
                  <a:pt x="14003" y="6172"/>
                  <a:pt x="13996" y="6163"/>
                  <a:pt x="13996" y="6152"/>
                </a:cubicBezTo>
                <a:close/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  <a:moveTo>
                  <a:pt x="9930" y="4828"/>
                </a:moveTo>
                <a:lnTo>
                  <a:pt x="9930" y="4829"/>
                </a:lnTo>
                <a:cubicBezTo>
                  <a:pt x="9928" y="4831"/>
                  <a:pt x="9926" y="4834"/>
                  <a:pt x="9925" y="4836"/>
                </a:cubicBezTo>
                <a:cubicBezTo>
                  <a:pt x="9922" y="4842"/>
                  <a:pt x="9924" y="4849"/>
                  <a:pt x="9929" y="4852"/>
                </a:cubicBezTo>
                <a:cubicBezTo>
                  <a:pt x="9935" y="4856"/>
                  <a:pt x="9941" y="4855"/>
                  <a:pt x="9946" y="4850"/>
                </a:cubicBezTo>
                <a:cubicBezTo>
                  <a:pt x="9950" y="4844"/>
                  <a:pt x="9957" y="4837"/>
                  <a:pt x="9965" y="4827"/>
                </a:cubicBezTo>
                <a:cubicBezTo>
                  <a:pt x="9973" y="4818"/>
                  <a:pt x="9975" y="4815"/>
                  <a:pt x="9987" y="4810"/>
                </a:cubicBezTo>
                <a:cubicBezTo>
                  <a:pt x="9995" y="4806"/>
                  <a:pt x="10004" y="4802"/>
                  <a:pt x="10014" y="4799"/>
                </a:cubicBezTo>
                <a:cubicBezTo>
                  <a:pt x="10017" y="4798"/>
                  <a:pt x="10021" y="4799"/>
                  <a:pt x="10024" y="4801"/>
                </a:cubicBezTo>
                <a:cubicBezTo>
                  <a:pt x="10027" y="4803"/>
                  <a:pt x="10029" y="4807"/>
                  <a:pt x="10028" y="4810"/>
                </a:cubicBezTo>
                <a:cubicBezTo>
                  <a:pt x="10028" y="4831"/>
                  <a:pt x="10034" y="4854"/>
                  <a:pt x="10013" y="4871"/>
                </a:cubicBezTo>
                <a:cubicBezTo>
                  <a:pt x="10001" y="4881"/>
                  <a:pt x="9992" y="4888"/>
                  <a:pt x="9985" y="4894"/>
                </a:cubicBezTo>
                <a:cubicBezTo>
                  <a:pt x="9978" y="4900"/>
                  <a:pt x="9975" y="4910"/>
                  <a:pt x="9980" y="4918"/>
                </a:cubicBezTo>
                <a:cubicBezTo>
                  <a:pt x="9984" y="4926"/>
                  <a:pt x="9994" y="4930"/>
                  <a:pt x="10003" y="4928"/>
                </a:cubicBezTo>
                <a:cubicBezTo>
                  <a:pt x="10003" y="4928"/>
                  <a:pt x="10003" y="4928"/>
                  <a:pt x="10004" y="4929"/>
                </a:cubicBezTo>
                <a:cubicBezTo>
                  <a:pt x="10005" y="4929"/>
                  <a:pt x="10005" y="4930"/>
                  <a:pt x="10005" y="4931"/>
                </a:cubicBezTo>
                <a:cubicBezTo>
                  <a:pt x="10011" y="4956"/>
                  <a:pt x="10012" y="4956"/>
                  <a:pt x="10045" y="4936"/>
                </a:cubicBezTo>
                <a:cubicBezTo>
                  <a:pt x="10046" y="4936"/>
                  <a:pt x="10047" y="4935"/>
                  <a:pt x="10049" y="4936"/>
                </a:cubicBezTo>
                <a:cubicBezTo>
                  <a:pt x="10049" y="4936"/>
                  <a:pt x="10050" y="4936"/>
                  <a:pt x="10050" y="4937"/>
                </a:cubicBezTo>
                <a:cubicBezTo>
                  <a:pt x="10054" y="4946"/>
                  <a:pt x="10062" y="4952"/>
                  <a:pt x="10070" y="4956"/>
                </a:cubicBezTo>
                <a:cubicBezTo>
                  <a:pt x="10083" y="4963"/>
                  <a:pt x="10092" y="4974"/>
                  <a:pt x="10095" y="4988"/>
                </a:cubicBezTo>
                <a:cubicBezTo>
                  <a:pt x="10095" y="4989"/>
                  <a:pt x="10095" y="4990"/>
                  <a:pt x="10095" y="4990"/>
                </a:cubicBezTo>
                <a:cubicBezTo>
                  <a:pt x="10096" y="4991"/>
                  <a:pt x="10096" y="4992"/>
                  <a:pt x="10096" y="4993"/>
                </a:cubicBezTo>
                <a:cubicBezTo>
                  <a:pt x="10107" y="5027"/>
                  <a:pt x="10098" y="5065"/>
                  <a:pt x="10073" y="5090"/>
                </a:cubicBezTo>
                <a:cubicBezTo>
                  <a:pt x="10047" y="5116"/>
                  <a:pt x="10009" y="5125"/>
                  <a:pt x="9975" y="5113"/>
                </a:cubicBezTo>
                <a:cubicBezTo>
                  <a:pt x="9969" y="5111"/>
                  <a:pt x="9963" y="5113"/>
                  <a:pt x="9960" y="5118"/>
                </a:cubicBezTo>
                <a:cubicBezTo>
                  <a:pt x="9956" y="5123"/>
                  <a:pt x="9957" y="5130"/>
                  <a:pt x="9960" y="5135"/>
                </a:cubicBezTo>
                <a:cubicBezTo>
                  <a:pt x="9964" y="5139"/>
                  <a:pt x="9968" y="5143"/>
                  <a:pt x="9968" y="5149"/>
                </a:cubicBezTo>
                <a:cubicBezTo>
                  <a:pt x="9967" y="5170"/>
                  <a:pt x="9940" y="5162"/>
                  <a:pt x="9932" y="5176"/>
                </a:cubicBezTo>
                <a:cubicBezTo>
                  <a:pt x="9932" y="5176"/>
                  <a:pt x="9932" y="5176"/>
                  <a:pt x="9931" y="5176"/>
                </a:cubicBezTo>
                <a:cubicBezTo>
                  <a:pt x="9931" y="5177"/>
                  <a:pt x="9931" y="5179"/>
                  <a:pt x="9930" y="5180"/>
                </a:cubicBezTo>
                <a:cubicBezTo>
                  <a:pt x="9930" y="5183"/>
                  <a:pt x="9931" y="5185"/>
                  <a:pt x="9933" y="5187"/>
                </a:cubicBezTo>
                <a:cubicBezTo>
                  <a:pt x="9935" y="5189"/>
                  <a:pt x="9938" y="5190"/>
                  <a:pt x="9941" y="5189"/>
                </a:cubicBezTo>
                <a:cubicBezTo>
                  <a:pt x="9953" y="5186"/>
                  <a:pt x="9963" y="5176"/>
                  <a:pt x="9976" y="5175"/>
                </a:cubicBezTo>
                <a:cubicBezTo>
                  <a:pt x="10001" y="5173"/>
                  <a:pt x="9982" y="5235"/>
                  <a:pt x="9974" y="5244"/>
                </a:cubicBezTo>
                <a:cubicBezTo>
                  <a:pt x="9965" y="5254"/>
                  <a:pt x="9903" y="5276"/>
                  <a:pt x="9883" y="5278"/>
                </a:cubicBezTo>
                <a:cubicBezTo>
                  <a:pt x="9871" y="5280"/>
                  <a:pt x="9863" y="5282"/>
                  <a:pt x="9858" y="5286"/>
                </a:cubicBezTo>
                <a:cubicBezTo>
                  <a:pt x="9854" y="5291"/>
                  <a:pt x="9852" y="5316"/>
                  <a:pt x="9869" y="5325"/>
                </a:cubicBezTo>
                <a:cubicBezTo>
                  <a:pt x="9896" y="5338"/>
                  <a:pt x="9920" y="5314"/>
                  <a:pt x="9947" y="5321"/>
                </a:cubicBezTo>
                <a:cubicBezTo>
                  <a:pt x="9972" y="5328"/>
                  <a:pt x="9994" y="5341"/>
                  <a:pt x="10012" y="5360"/>
                </a:cubicBezTo>
                <a:cubicBezTo>
                  <a:pt x="10013" y="5362"/>
                  <a:pt x="10015" y="5362"/>
                  <a:pt x="10017" y="5363"/>
                </a:cubicBezTo>
                <a:cubicBezTo>
                  <a:pt x="10026" y="5367"/>
                  <a:pt x="10035" y="5366"/>
                  <a:pt x="10044" y="5363"/>
                </a:cubicBezTo>
                <a:cubicBezTo>
                  <a:pt x="10046" y="5362"/>
                  <a:pt x="10048" y="5361"/>
                  <a:pt x="10050" y="5359"/>
                </a:cubicBezTo>
                <a:cubicBezTo>
                  <a:pt x="10056" y="5353"/>
                  <a:pt x="10064" y="5351"/>
                  <a:pt x="10071" y="5351"/>
                </a:cubicBezTo>
                <a:cubicBezTo>
                  <a:pt x="10077" y="5351"/>
                  <a:pt x="10082" y="5354"/>
                  <a:pt x="10084" y="5359"/>
                </a:cubicBezTo>
                <a:cubicBezTo>
                  <a:pt x="10086" y="5365"/>
                  <a:pt x="10084" y="5371"/>
                  <a:pt x="10079" y="5374"/>
                </a:cubicBezTo>
                <a:cubicBezTo>
                  <a:pt x="10060" y="5388"/>
                  <a:pt x="10041" y="5402"/>
                  <a:pt x="10014" y="5399"/>
                </a:cubicBezTo>
                <a:cubicBezTo>
                  <a:pt x="10000" y="5397"/>
                  <a:pt x="9985" y="5397"/>
                  <a:pt x="9971" y="5398"/>
                </a:cubicBezTo>
                <a:cubicBezTo>
                  <a:pt x="9927" y="5403"/>
                  <a:pt x="9886" y="5423"/>
                  <a:pt x="9854" y="5455"/>
                </a:cubicBezTo>
                <a:cubicBezTo>
                  <a:pt x="9843" y="5465"/>
                  <a:pt x="9832" y="5476"/>
                  <a:pt x="9822" y="5487"/>
                </a:cubicBezTo>
                <a:cubicBezTo>
                  <a:pt x="9816" y="5493"/>
                  <a:pt x="9816" y="5501"/>
                  <a:pt x="9821" y="5507"/>
                </a:cubicBezTo>
                <a:cubicBezTo>
                  <a:pt x="9826" y="5513"/>
                  <a:pt x="9834" y="5515"/>
                  <a:pt x="9841" y="5511"/>
                </a:cubicBezTo>
                <a:cubicBezTo>
                  <a:pt x="9845" y="5508"/>
                  <a:pt x="9851" y="5505"/>
                  <a:pt x="9856" y="5502"/>
                </a:cubicBezTo>
                <a:cubicBezTo>
                  <a:pt x="9875" y="5490"/>
                  <a:pt x="9909" y="5476"/>
                  <a:pt x="9928" y="5512"/>
                </a:cubicBezTo>
                <a:cubicBezTo>
                  <a:pt x="9928" y="5512"/>
                  <a:pt x="9929" y="5512"/>
                  <a:pt x="9929" y="5512"/>
                </a:cubicBezTo>
                <a:cubicBezTo>
                  <a:pt x="9932" y="5513"/>
                  <a:pt x="9935" y="5513"/>
                  <a:pt x="9937" y="5511"/>
                </a:cubicBezTo>
                <a:cubicBezTo>
                  <a:pt x="9963" y="5492"/>
                  <a:pt x="9975" y="5456"/>
                  <a:pt x="10013" y="5453"/>
                </a:cubicBezTo>
                <a:cubicBezTo>
                  <a:pt x="10039" y="5451"/>
                  <a:pt x="10059" y="5477"/>
                  <a:pt x="10086" y="5471"/>
                </a:cubicBezTo>
                <a:cubicBezTo>
                  <a:pt x="10116" y="5465"/>
                  <a:pt x="10141" y="5442"/>
                  <a:pt x="10174" y="5443"/>
                </a:cubicBezTo>
                <a:cubicBezTo>
                  <a:pt x="10186" y="5444"/>
                  <a:pt x="10220" y="5453"/>
                  <a:pt x="10223" y="5455"/>
                </a:cubicBezTo>
                <a:cubicBezTo>
                  <a:pt x="10232" y="5461"/>
                  <a:pt x="10232" y="5461"/>
                  <a:pt x="10282" y="5462"/>
                </a:cubicBezTo>
                <a:cubicBezTo>
                  <a:pt x="10303" y="5462"/>
                  <a:pt x="10317" y="5479"/>
                  <a:pt x="10337" y="5482"/>
                </a:cubicBezTo>
                <a:cubicBezTo>
                  <a:pt x="10361" y="5485"/>
                  <a:pt x="10383" y="5471"/>
                  <a:pt x="10406" y="5473"/>
                </a:cubicBezTo>
                <a:cubicBezTo>
                  <a:pt x="10407" y="5473"/>
                  <a:pt x="10407" y="5473"/>
                  <a:pt x="10407" y="5473"/>
                </a:cubicBezTo>
                <a:cubicBezTo>
                  <a:pt x="10407" y="5473"/>
                  <a:pt x="10407" y="5473"/>
                  <a:pt x="10407" y="5473"/>
                </a:cubicBezTo>
                <a:cubicBezTo>
                  <a:pt x="10408" y="5473"/>
                  <a:pt x="10478" y="5460"/>
                  <a:pt x="10477" y="5431"/>
                </a:cubicBezTo>
                <a:cubicBezTo>
                  <a:pt x="10477" y="5431"/>
                  <a:pt x="10476" y="5430"/>
                  <a:pt x="10476" y="5429"/>
                </a:cubicBezTo>
                <a:cubicBezTo>
                  <a:pt x="10476" y="5429"/>
                  <a:pt x="10475" y="5429"/>
                  <a:pt x="10475" y="5429"/>
                </a:cubicBezTo>
                <a:cubicBezTo>
                  <a:pt x="10450" y="5414"/>
                  <a:pt x="10434" y="5389"/>
                  <a:pt x="10430" y="5360"/>
                </a:cubicBezTo>
                <a:cubicBezTo>
                  <a:pt x="10430" y="5358"/>
                  <a:pt x="10431" y="5356"/>
                  <a:pt x="10434" y="5355"/>
                </a:cubicBezTo>
                <a:cubicBezTo>
                  <a:pt x="10436" y="5354"/>
                  <a:pt x="10439" y="5355"/>
                  <a:pt x="10440" y="5356"/>
                </a:cubicBezTo>
                <a:cubicBezTo>
                  <a:pt x="10442" y="5358"/>
                  <a:pt x="10443" y="5359"/>
                  <a:pt x="10445" y="5360"/>
                </a:cubicBezTo>
                <a:cubicBezTo>
                  <a:pt x="10452" y="5365"/>
                  <a:pt x="10457" y="5365"/>
                  <a:pt x="10460" y="5364"/>
                </a:cubicBezTo>
                <a:cubicBezTo>
                  <a:pt x="10477" y="5351"/>
                  <a:pt x="10495" y="5340"/>
                  <a:pt x="10513" y="5330"/>
                </a:cubicBezTo>
                <a:cubicBezTo>
                  <a:pt x="10522" y="5324"/>
                  <a:pt x="10528" y="5313"/>
                  <a:pt x="10534" y="5292"/>
                </a:cubicBezTo>
                <a:cubicBezTo>
                  <a:pt x="10535" y="5286"/>
                  <a:pt x="10542" y="5252"/>
                  <a:pt x="10499" y="5228"/>
                </a:cubicBezTo>
                <a:cubicBezTo>
                  <a:pt x="10499" y="5228"/>
                  <a:pt x="10498" y="5228"/>
                  <a:pt x="10498" y="5228"/>
                </a:cubicBezTo>
                <a:cubicBezTo>
                  <a:pt x="10495" y="5226"/>
                  <a:pt x="10415" y="5184"/>
                  <a:pt x="10392" y="5197"/>
                </a:cubicBezTo>
                <a:cubicBezTo>
                  <a:pt x="10378" y="5205"/>
                  <a:pt x="10378" y="5205"/>
                  <a:pt x="10350" y="5191"/>
                </a:cubicBezTo>
                <a:cubicBezTo>
                  <a:pt x="10349" y="5186"/>
                  <a:pt x="10351" y="5182"/>
                  <a:pt x="10354" y="5180"/>
                </a:cubicBezTo>
                <a:cubicBezTo>
                  <a:pt x="10385" y="5155"/>
                  <a:pt x="10385" y="5155"/>
                  <a:pt x="10384" y="5149"/>
                </a:cubicBezTo>
                <a:cubicBezTo>
                  <a:pt x="10384" y="5133"/>
                  <a:pt x="10376" y="5123"/>
                  <a:pt x="10366" y="5112"/>
                </a:cubicBezTo>
                <a:cubicBezTo>
                  <a:pt x="10359" y="5104"/>
                  <a:pt x="10358" y="5091"/>
                  <a:pt x="10364" y="5081"/>
                </a:cubicBezTo>
                <a:cubicBezTo>
                  <a:pt x="10365" y="5081"/>
                  <a:pt x="10365" y="5081"/>
                  <a:pt x="10365" y="5081"/>
                </a:cubicBezTo>
                <a:cubicBezTo>
                  <a:pt x="10371" y="5073"/>
                  <a:pt x="10339" y="5005"/>
                  <a:pt x="10339" y="5005"/>
                </a:cubicBezTo>
                <a:cubicBezTo>
                  <a:pt x="10337" y="5002"/>
                  <a:pt x="10336" y="5001"/>
                  <a:pt x="10331" y="5001"/>
                </a:cubicBezTo>
                <a:cubicBezTo>
                  <a:pt x="10318" y="5002"/>
                  <a:pt x="10304" y="5002"/>
                  <a:pt x="10291" y="5002"/>
                </a:cubicBezTo>
                <a:cubicBezTo>
                  <a:pt x="10289" y="5002"/>
                  <a:pt x="10287" y="5003"/>
                  <a:pt x="10284" y="5003"/>
                </a:cubicBezTo>
                <a:cubicBezTo>
                  <a:pt x="10284" y="5003"/>
                  <a:pt x="10283" y="5003"/>
                  <a:pt x="10283" y="5003"/>
                </a:cubicBezTo>
                <a:cubicBezTo>
                  <a:pt x="10283" y="5001"/>
                  <a:pt x="10283" y="5000"/>
                  <a:pt x="10283" y="5000"/>
                </a:cubicBezTo>
                <a:cubicBezTo>
                  <a:pt x="10287" y="4982"/>
                  <a:pt x="10271" y="4971"/>
                  <a:pt x="10269" y="4956"/>
                </a:cubicBezTo>
                <a:cubicBezTo>
                  <a:pt x="10268" y="4941"/>
                  <a:pt x="10272" y="4926"/>
                  <a:pt x="10274" y="4911"/>
                </a:cubicBezTo>
                <a:cubicBezTo>
                  <a:pt x="10275" y="4897"/>
                  <a:pt x="10273" y="4882"/>
                  <a:pt x="10269" y="4867"/>
                </a:cubicBezTo>
                <a:cubicBezTo>
                  <a:pt x="10253" y="4812"/>
                  <a:pt x="10255" y="4755"/>
                  <a:pt x="10275" y="4702"/>
                </a:cubicBezTo>
                <a:cubicBezTo>
                  <a:pt x="10283" y="4680"/>
                  <a:pt x="10294" y="4660"/>
                  <a:pt x="10308" y="4641"/>
                </a:cubicBezTo>
                <a:cubicBezTo>
                  <a:pt x="10339" y="4597"/>
                  <a:pt x="10198" y="4603"/>
                  <a:pt x="10172" y="4604"/>
                </a:cubicBezTo>
                <a:cubicBezTo>
                  <a:pt x="10170" y="4605"/>
                  <a:pt x="10168" y="4604"/>
                  <a:pt x="10167" y="4602"/>
                </a:cubicBezTo>
                <a:cubicBezTo>
                  <a:pt x="10166" y="4600"/>
                  <a:pt x="10166" y="4598"/>
                  <a:pt x="10167" y="4596"/>
                </a:cubicBezTo>
                <a:cubicBezTo>
                  <a:pt x="10174" y="4586"/>
                  <a:pt x="10175" y="4572"/>
                  <a:pt x="10184" y="4564"/>
                </a:cubicBezTo>
                <a:cubicBezTo>
                  <a:pt x="10197" y="4552"/>
                  <a:pt x="10215" y="4548"/>
                  <a:pt x="10229" y="4539"/>
                </a:cubicBezTo>
                <a:cubicBezTo>
                  <a:pt x="10262" y="4518"/>
                  <a:pt x="10234" y="4506"/>
                  <a:pt x="10223" y="4503"/>
                </a:cubicBezTo>
                <a:cubicBezTo>
                  <a:pt x="10194" y="4496"/>
                  <a:pt x="10165" y="4492"/>
                  <a:pt x="10136" y="4492"/>
                </a:cubicBezTo>
                <a:cubicBezTo>
                  <a:pt x="10124" y="4492"/>
                  <a:pt x="10114" y="4493"/>
                  <a:pt x="10102" y="4497"/>
                </a:cubicBezTo>
                <a:cubicBezTo>
                  <a:pt x="10095" y="4500"/>
                  <a:pt x="10086" y="4509"/>
                  <a:pt x="10078" y="4521"/>
                </a:cubicBezTo>
                <a:cubicBezTo>
                  <a:pt x="10060" y="4546"/>
                  <a:pt x="10039" y="4568"/>
                  <a:pt x="10016" y="4587"/>
                </a:cubicBezTo>
                <a:cubicBezTo>
                  <a:pt x="10014" y="4588"/>
                  <a:pt x="10013" y="4589"/>
                  <a:pt x="10012" y="4590"/>
                </a:cubicBezTo>
                <a:cubicBezTo>
                  <a:pt x="10005" y="4595"/>
                  <a:pt x="9996" y="4595"/>
                  <a:pt x="9989" y="4592"/>
                </a:cubicBezTo>
                <a:cubicBezTo>
                  <a:pt x="9985" y="4591"/>
                  <a:pt x="9980" y="4591"/>
                  <a:pt x="9975" y="4592"/>
                </a:cubicBezTo>
                <a:cubicBezTo>
                  <a:pt x="9975" y="4593"/>
                  <a:pt x="9974" y="4593"/>
                  <a:pt x="9973" y="4594"/>
                </a:cubicBezTo>
                <a:cubicBezTo>
                  <a:pt x="9965" y="4598"/>
                  <a:pt x="9959" y="4604"/>
                  <a:pt x="9954" y="4611"/>
                </a:cubicBezTo>
                <a:cubicBezTo>
                  <a:pt x="9949" y="4620"/>
                  <a:pt x="9950" y="4631"/>
                  <a:pt x="9957" y="4638"/>
                </a:cubicBezTo>
                <a:cubicBezTo>
                  <a:pt x="9964" y="4646"/>
                  <a:pt x="9975" y="4648"/>
                  <a:pt x="9985" y="4644"/>
                </a:cubicBezTo>
                <a:cubicBezTo>
                  <a:pt x="9986" y="4647"/>
                  <a:pt x="9986" y="4650"/>
                  <a:pt x="9985" y="4653"/>
                </a:cubicBezTo>
                <a:cubicBezTo>
                  <a:pt x="9980" y="4664"/>
                  <a:pt x="9978" y="4677"/>
                  <a:pt x="9973" y="4689"/>
                </a:cubicBezTo>
                <a:cubicBezTo>
                  <a:pt x="9973" y="4690"/>
                  <a:pt x="9972" y="4691"/>
                  <a:pt x="9970" y="4691"/>
                </a:cubicBezTo>
                <a:cubicBezTo>
                  <a:pt x="9968" y="4691"/>
                  <a:pt x="9966" y="4691"/>
                  <a:pt x="9965" y="4689"/>
                </a:cubicBezTo>
                <a:cubicBezTo>
                  <a:pt x="9959" y="4679"/>
                  <a:pt x="9956" y="4679"/>
                  <a:pt x="9952" y="4680"/>
                </a:cubicBezTo>
                <a:cubicBezTo>
                  <a:pt x="9951" y="4680"/>
                  <a:pt x="9951" y="4680"/>
                  <a:pt x="9950" y="4680"/>
                </a:cubicBezTo>
                <a:cubicBezTo>
                  <a:pt x="9934" y="4684"/>
                  <a:pt x="9922" y="4723"/>
                  <a:pt x="9923" y="4735"/>
                </a:cubicBezTo>
                <a:cubicBezTo>
                  <a:pt x="9923" y="4738"/>
                  <a:pt x="9924" y="4741"/>
                  <a:pt x="9926" y="4743"/>
                </a:cubicBezTo>
                <a:cubicBezTo>
                  <a:pt x="9947" y="4767"/>
                  <a:pt x="9949" y="4802"/>
                  <a:pt x="9930" y="4828"/>
                </a:cubicBezTo>
                <a:close/>
                <a:moveTo>
                  <a:pt x="11793" y="7487"/>
                </a:moveTo>
                <a:cubicBezTo>
                  <a:pt x="11789" y="7480"/>
                  <a:pt x="11810" y="7414"/>
                  <a:pt x="11828" y="7421"/>
                </a:cubicBezTo>
                <a:cubicBezTo>
                  <a:pt x="11840" y="7424"/>
                  <a:pt x="11836" y="7431"/>
                  <a:pt x="11850" y="7431"/>
                </a:cubicBezTo>
                <a:cubicBezTo>
                  <a:pt x="11864" y="7432"/>
                  <a:pt x="11873" y="7416"/>
                  <a:pt x="11888" y="7419"/>
                </a:cubicBezTo>
                <a:cubicBezTo>
                  <a:pt x="11911" y="7423"/>
                  <a:pt x="11927" y="7444"/>
                  <a:pt x="11952" y="7445"/>
                </a:cubicBezTo>
                <a:cubicBezTo>
                  <a:pt x="11970" y="7445"/>
                  <a:pt x="11981" y="7427"/>
                  <a:pt x="11999" y="7425"/>
                </a:cubicBezTo>
                <a:cubicBezTo>
                  <a:pt x="12012" y="7424"/>
                  <a:pt x="12024" y="7432"/>
                  <a:pt x="12037" y="7430"/>
                </a:cubicBezTo>
                <a:cubicBezTo>
                  <a:pt x="12050" y="7427"/>
                  <a:pt x="12061" y="7418"/>
                  <a:pt x="12072" y="7411"/>
                </a:cubicBezTo>
                <a:cubicBezTo>
                  <a:pt x="12095" y="7397"/>
                  <a:pt x="12092" y="7409"/>
                  <a:pt x="12118" y="7406"/>
                </a:cubicBezTo>
                <a:cubicBezTo>
                  <a:pt x="12127" y="7405"/>
                  <a:pt x="12133" y="7401"/>
                  <a:pt x="12141" y="7399"/>
                </a:cubicBezTo>
                <a:cubicBezTo>
                  <a:pt x="12143" y="7399"/>
                  <a:pt x="12145" y="7399"/>
                  <a:pt x="12147" y="7399"/>
                </a:cubicBezTo>
                <a:cubicBezTo>
                  <a:pt x="12158" y="7400"/>
                  <a:pt x="12163" y="7407"/>
                  <a:pt x="12160" y="7421"/>
                </a:cubicBezTo>
                <a:cubicBezTo>
                  <a:pt x="12155" y="7452"/>
                  <a:pt x="12130" y="7474"/>
                  <a:pt x="12127" y="7505"/>
                </a:cubicBezTo>
                <a:cubicBezTo>
                  <a:pt x="12124" y="7526"/>
                  <a:pt x="12150" y="7537"/>
                  <a:pt x="12143" y="7559"/>
                </a:cubicBezTo>
                <a:cubicBezTo>
                  <a:pt x="12127" y="7613"/>
                  <a:pt x="12111" y="7616"/>
                  <a:pt x="12100" y="7618"/>
                </a:cubicBezTo>
                <a:cubicBezTo>
                  <a:pt x="12085" y="7620"/>
                  <a:pt x="12075" y="7615"/>
                  <a:pt x="12069" y="7612"/>
                </a:cubicBezTo>
                <a:cubicBezTo>
                  <a:pt x="12050" y="7604"/>
                  <a:pt x="12037" y="7586"/>
                  <a:pt x="12019" y="7576"/>
                </a:cubicBezTo>
                <a:cubicBezTo>
                  <a:pt x="12010" y="7570"/>
                  <a:pt x="11999" y="7568"/>
                  <a:pt x="11989" y="7564"/>
                </a:cubicBezTo>
                <a:cubicBezTo>
                  <a:pt x="11958" y="7551"/>
                  <a:pt x="11869" y="7489"/>
                  <a:pt x="11841" y="7491"/>
                </a:cubicBezTo>
                <a:cubicBezTo>
                  <a:pt x="11832" y="7492"/>
                  <a:pt x="11823" y="7499"/>
                  <a:pt x="11813" y="7498"/>
                </a:cubicBezTo>
                <a:cubicBezTo>
                  <a:pt x="11813" y="7498"/>
                  <a:pt x="11812" y="7498"/>
                  <a:pt x="11812" y="7498"/>
                </a:cubicBezTo>
                <a:cubicBezTo>
                  <a:pt x="11807" y="7498"/>
                  <a:pt x="11798" y="7497"/>
                  <a:pt x="11793" y="748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lnSpc>
                <a:spcPct val="100000"/>
              </a:lnSpc>
              <a:defRPr sz="30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pPr>
          </a:p>
        </p:txBody>
      </p:sp>
      <p:grpSp>
        <p:nvGrpSpPr>
          <p:cNvPr id="317" name="Group 317"/>
          <p:cNvGrpSpPr/>
          <p:nvPr/>
        </p:nvGrpSpPr>
        <p:grpSpPr>
          <a:xfrm>
            <a:off x="12432211" y="7340599"/>
            <a:ext cx="3927189" cy="4533899"/>
            <a:chOff x="0" y="0"/>
            <a:chExt cx="3927188" cy="4533898"/>
          </a:xfrm>
        </p:grpSpPr>
        <p:sp>
          <p:nvSpPr>
            <p:cNvPr id="314" name="Shape 314"/>
            <p:cNvSpPr/>
            <p:nvPr/>
          </p:nvSpPr>
          <p:spPr>
            <a:xfrm>
              <a:off x="-1" y="-1"/>
              <a:ext cx="3926400" cy="4533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E93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5" name="Shape 315"/>
            <p:cNvSpPr/>
            <p:nvPr/>
          </p:nvSpPr>
          <p:spPr>
            <a:xfrm>
              <a:off x="991687" y="1775949"/>
              <a:ext cx="2935502" cy="2604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8" y="21600"/>
                  </a:moveTo>
                  <a:lnTo>
                    <a:pt x="21600" y="13514"/>
                  </a:lnTo>
                  <a:lnTo>
                    <a:pt x="21523" y="4158"/>
                  </a:lnTo>
                  <a:lnTo>
                    <a:pt x="17142" y="0"/>
                  </a:lnTo>
                  <a:lnTo>
                    <a:pt x="0" y="12995"/>
                  </a:lnTo>
                  <a:lnTo>
                    <a:pt x="8968" y="21600"/>
                  </a:lnTo>
                  <a:close/>
                </a:path>
              </a:pathLst>
            </a:custGeom>
            <a:solidFill>
              <a:srgbClr val="3D7D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6" name="Shape 316"/>
            <p:cNvSpPr/>
            <p:nvPr/>
          </p:nvSpPr>
          <p:spPr>
            <a:xfrm>
              <a:off x="562324" y="647700"/>
              <a:ext cx="2822701" cy="325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pic>
        <p:nvPicPr>
          <p:cNvPr id="318" name="image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22637" y="8425050"/>
            <a:ext cx="2365001" cy="236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 p14:dur="25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title"/>
          </p:nvPr>
        </p:nvSpPr>
        <p:spPr>
          <a:xfrm>
            <a:off x="1380860" y="844550"/>
            <a:ext cx="21622280" cy="15113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1" name="Shape 321"/>
          <p:cNvSpPr/>
          <p:nvPr/>
        </p:nvSpPr>
        <p:spPr>
          <a:xfrm>
            <a:off x="-1" y="0"/>
            <a:ext cx="24384003" cy="13716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400">
              <a:lnSpc>
                <a:spcPct val="100000"/>
              </a:lnSpc>
              <a:defRPr b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Aleo"/>
              </a:defRPr>
            </a:pPr>
          </a:p>
        </p:txBody>
      </p:sp>
      <p:grpSp>
        <p:nvGrpSpPr>
          <p:cNvPr id="325" name="Group 325"/>
          <p:cNvGrpSpPr/>
          <p:nvPr/>
        </p:nvGrpSpPr>
        <p:grpSpPr>
          <a:xfrm>
            <a:off x="10345098" y="3848099"/>
            <a:ext cx="3707452" cy="4279901"/>
            <a:chOff x="286698" y="0"/>
            <a:chExt cx="3707451" cy="4279900"/>
          </a:xfrm>
        </p:grpSpPr>
        <p:sp>
          <p:nvSpPr>
            <p:cNvPr id="322" name="Shape 322"/>
            <p:cNvSpPr/>
            <p:nvPr/>
          </p:nvSpPr>
          <p:spPr>
            <a:xfrm>
              <a:off x="286698" y="0"/>
              <a:ext cx="3706504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4">
                <a:hueOff val="-80922"/>
                <a:satOff val="-22222"/>
                <a:lumOff val="-549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323" name="Shape 323"/>
            <p:cNvSpPr/>
            <p:nvPr/>
          </p:nvSpPr>
          <p:spPr>
            <a:xfrm>
              <a:off x="882650" y="1443549"/>
              <a:ext cx="3111500" cy="262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873" y="0"/>
                  </a:moveTo>
                  <a:lnTo>
                    <a:pt x="21600" y="4792"/>
                  </a:lnTo>
                  <a:lnTo>
                    <a:pt x="21600" y="14655"/>
                  </a:lnTo>
                  <a:lnTo>
                    <a:pt x="11241" y="21600"/>
                  </a:lnTo>
                  <a:lnTo>
                    <a:pt x="0" y="10765"/>
                  </a:lnTo>
                  <a:lnTo>
                    <a:pt x="7710" y="15974"/>
                  </a:lnTo>
                  <a:lnTo>
                    <a:pt x="15656" y="1034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chemeClr val="accent4">
                <a:hueOff val="-178881"/>
                <a:satOff val="-33663"/>
                <a:lumOff val="-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324" name="Shape 324"/>
            <p:cNvSpPr/>
            <p:nvPr/>
          </p:nvSpPr>
          <p:spPr>
            <a:xfrm>
              <a:off x="951258" y="812800"/>
              <a:ext cx="2364684" cy="273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</p:grpSp>
      <p:sp>
        <p:nvSpPr>
          <p:cNvPr id="326" name="Shape 326"/>
          <p:cNvSpPr/>
          <p:nvPr/>
        </p:nvSpPr>
        <p:spPr>
          <a:xfrm>
            <a:off x="7645400" y="8128000"/>
            <a:ext cx="9105900" cy="15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ct val="100000"/>
              </a:lnSpc>
              <a:defRPr sz="9200">
                <a:solidFill>
                  <a:srgbClr val="FFFFFF"/>
                </a:solidFill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Struktur</a:t>
            </a:r>
          </a:p>
        </p:txBody>
      </p:sp>
      <p:sp>
        <p:nvSpPr>
          <p:cNvPr id="327" name="Shape 327"/>
          <p:cNvSpPr/>
          <p:nvPr/>
        </p:nvSpPr>
        <p:spPr>
          <a:xfrm>
            <a:off x="11163913" y="5384750"/>
            <a:ext cx="1875301" cy="1511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33" y="13485"/>
                </a:moveTo>
                <a:lnTo>
                  <a:pt x="2113" y="11915"/>
                </a:lnTo>
                <a:lnTo>
                  <a:pt x="4797" y="11915"/>
                </a:lnTo>
                <a:lnTo>
                  <a:pt x="4797" y="13485"/>
                </a:lnTo>
                <a:cubicBezTo>
                  <a:pt x="4797" y="13485"/>
                  <a:pt x="2533" y="13485"/>
                  <a:pt x="2533" y="13485"/>
                </a:cubicBezTo>
                <a:close/>
                <a:moveTo>
                  <a:pt x="0" y="9342"/>
                </a:moveTo>
                <a:lnTo>
                  <a:pt x="4796" y="9342"/>
                </a:lnTo>
                <a:lnTo>
                  <a:pt x="4796" y="10912"/>
                </a:lnTo>
                <a:lnTo>
                  <a:pt x="419" y="10912"/>
                </a:lnTo>
                <a:cubicBezTo>
                  <a:pt x="419" y="10912"/>
                  <a:pt x="0" y="9342"/>
                  <a:pt x="0" y="9342"/>
                </a:cubicBezTo>
                <a:close/>
                <a:moveTo>
                  <a:pt x="857" y="6768"/>
                </a:moveTo>
                <a:lnTo>
                  <a:pt x="4796" y="6768"/>
                </a:lnTo>
                <a:lnTo>
                  <a:pt x="4796" y="8339"/>
                </a:lnTo>
                <a:lnTo>
                  <a:pt x="1277" y="8339"/>
                </a:lnTo>
                <a:cubicBezTo>
                  <a:pt x="1277" y="8339"/>
                  <a:pt x="857" y="6768"/>
                  <a:pt x="857" y="6768"/>
                </a:cubicBezTo>
                <a:close/>
                <a:moveTo>
                  <a:pt x="17978" y="15805"/>
                </a:moveTo>
                <a:lnTo>
                  <a:pt x="18220" y="15630"/>
                </a:lnTo>
                <a:lnTo>
                  <a:pt x="18220" y="14085"/>
                </a:lnTo>
                <a:lnTo>
                  <a:pt x="17978" y="14260"/>
                </a:lnTo>
                <a:cubicBezTo>
                  <a:pt x="17978" y="14260"/>
                  <a:pt x="17978" y="15805"/>
                  <a:pt x="17978" y="15805"/>
                </a:cubicBezTo>
                <a:close/>
                <a:moveTo>
                  <a:pt x="18985" y="15074"/>
                </a:moveTo>
                <a:lnTo>
                  <a:pt x="19189" y="14926"/>
                </a:lnTo>
                <a:lnTo>
                  <a:pt x="19227" y="14898"/>
                </a:lnTo>
                <a:lnTo>
                  <a:pt x="19227" y="13353"/>
                </a:lnTo>
                <a:lnTo>
                  <a:pt x="18985" y="13529"/>
                </a:lnTo>
                <a:cubicBezTo>
                  <a:pt x="18985" y="13529"/>
                  <a:pt x="18985" y="15074"/>
                  <a:pt x="18985" y="15074"/>
                </a:cubicBezTo>
                <a:close/>
                <a:moveTo>
                  <a:pt x="17573" y="16100"/>
                </a:moveTo>
                <a:lnTo>
                  <a:pt x="17815" y="15924"/>
                </a:lnTo>
                <a:lnTo>
                  <a:pt x="17815" y="14379"/>
                </a:lnTo>
                <a:lnTo>
                  <a:pt x="17573" y="14555"/>
                </a:lnTo>
                <a:cubicBezTo>
                  <a:pt x="17573" y="14555"/>
                  <a:pt x="17573" y="16100"/>
                  <a:pt x="17573" y="16100"/>
                </a:cubicBezTo>
                <a:close/>
                <a:moveTo>
                  <a:pt x="20340" y="8167"/>
                </a:moveTo>
                <a:lnTo>
                  <a:pt x="19130" y="9004"/>
                </a:lnTo>
                <a:lnTo>
                  <a:pt x="19130" y="11811"/>
                </a:lnTo>
                <a:lnTo>
                  <a:pt x="19122" y="11817"/>
                </a:lnTo>
                <a:lnTo>
                  <a:pt x="19122" y="11829"/>
                </a:lnTo>
                <a:lnTo>
                  <a:pt x="16753" y="13460"/>
                </a:lnTo>
                <a:lnTo>
                  <a:pt x="16753" y="13451"/>
                </a:lnTo>
                <a:lnTo>
                  <a:pt x="16745" y="13456"/>
                </a:lnTo>
                <a:lnTo>
                  <a:pt x="16745" y="10653"/>
                </a:lnTo>
                <a:lnTo>
                  <a:pt x="15314" y="11642"/>
                </a:lnTo>
                <a:lnTo>
                  <a:pt x="15314" y="19350"/>
                </a:lnTo>
                <a:lnTo>
                  <a:pt x="20340" y="15698"/>
                </a:lnTo>
                <a:lnTo>
                  <a:pt x="20340" y="8167"/>
                </a:lnTo>
                <a:cubicBezTo>
                  <a:pt x="20340" y="8167"/>
                  <a:pt x="20340" y="8167"/>
                  <a:pt x="20340" y="8167"/>
                </a:cubicBezTo>
                <a:close/>
                <a:moveTo>
                  <a:pt x="16039" y="9339"/>
                </a:moveTo>
                <a:lnTo>
                  <a:pt x="9400" y="4392"/>
                </a:lnTo>
                <a:lnTo>
                  <a:pt x="7994" y="5406"/>
                </a:lnTo>
                <a:lnTo>
                  <a:pt x="14704" y="10263"/>
                </a:lnTo>
                <a:cubicBezTo>
                  <a:pt x="14704" y="10263"/>
                  <a:pt x="16039" y="9339"/>
                  <a:pt x="16039" y="9339"/>
                </a:cubicBezTo>
                <a:close/>
                <a:moveTo>
                  <a:pt x="14052" y="11611"/>
                </a:moveTo>
                <a:lnTo>
                  <a:pt x="7330" y="6755"/>
                </a:lnTo>
                <a:lnTo>
                  <a:pt x="7330" y="14415"/>
                </a:lnTo>
                <a:lnTo>
                  <a:pt x="14052" y="19290"/>
                </a:lnTo>
                <a:cubicBezTo>
                  <a:pt x="14052" y="19290"/>
                  <a:pt x="14052" y="11611"/>
                  <a:pt x="14052" y="11611"/>
                </a:cubicBezTo>
                <a:close/>
                <a:moveTo>
                  <a:pt x="11687" y="2745"/>
                </a:moveTo>
                <a:lnTo>
                  <a:pt x="18412" y="7699"/>
                </a:lnTo>
                <a:lnTo>
                  <a:pt x="19782" y="6753"/>
                </a:lnTo>
                <a:lnTo>
                  <a:pt x="12970" y="1820"/>
                </a:lnTo>
                <a:cubicBezTo>
                  <a:pt x="12970" y="1820"/>
                  <a:pt x="11687" y="2745"/>
                  <a:pt x="11687" y="2745"/>
                </a:cubicBezTo>
                <a:close/>
                <a:moveTo>
                  <a:pt x="21600" y="6247"/>
                </a:moveTo>
                <a:lnTo>
                  <a:pt x="21600" y="16604"/>
                </a:lnTo>
                <a:lnTo>
                  <a:pt x="14724" y="21600"/>
                </a:lnTo>
                <a:lnTo>
                  <a:pt x="6083" y="15321"/>
                </a:lnTo>
                <a:lnTo>
                  <a:pt x="6083" y="4963"/>
                </a:lnTo>
                <a:lnTo>
                  <a:pt x="12972" y="0"/>
                </a:lnTo>
                <a:cubicBezTo>
                  <a:pt x="12972" y="0"/>
                  <a:pt x="21600" y="6247"/>
                  <a:pt x="21600" y="6247"/>
                </a:cubicBezTo>
                <a:close/>
                <a:moveTo>
                  <a:pt x="18385" y="15510"/>
                </a:moveTo>
                <a:lnTo>
                  <a:pt x="18631" y="15330"/>
                </a:lnTo>
                <a:lnTo>
                  <a:pt x="18631" y="13785"/>
                </a:lnTo>
                <a:lnTo>
                  <a:pt x="18385" y="13964"/>
                </a:lnTo>
                <a:cubicBezTo>
                  <a:pt x="18385" y="13964"/>
                  <a:pt x="18385" y="15510"/>
                  <a:pt x="18385" y="15510"/>
                </a:cubicBezTo>
                <a:close/>
                <a:moveTo>
                  <a:pt x="16582" y="16820"/>
                </a:moveTo>
                <a:lnTo>
                  <a:pt x="16823" y="16644"/>
                </a:lnTo>
                <a:lnTo>
                  <a:pt x="16823" y="15098"/>
                </a:lnTo>
                <a:lnTo>
                  <a:pt x="16578" y="15278"/>
                </a:lnTo>
                <a:cubicBezTo>
                  <a:pt x="16578" y="15278"/>
                  <a:pt x="16582" y="16820"/>
                  <a:pt x="16582" y="16820"/>
                </a:cubicBezTo>
                <a:close/>
                <a:moveTo>
                  <a:pt x="16993" y="14976"/>
                </a:moveTo>
                <a:lnTo>
                  <a:pt x="17236" y="14800"/>
                </a:lnTo>
                <a:lnTo>
                  <a:pt x="17236" y="16345"/>
                </a:lnTo>
                <a:lnTo>
                  <a:pt x="16993" y="16521"/>
                </a:lnTo>
                <a:cubicBezTo>
                  <a:pt x="16993" y="16521"/>
                  <a:pt x="16993" y="14976"/>
                  <a:pt x="16993" y="1497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lnSpc>
                <a:spcPct val="100000"/>
              </a:lnSpc>
              <a:defRPr sz="30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fast" advClick="1" p14:dur="25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title"/>
          </p:nvPr>
        </p:nvSpPr>
        <p:spPr>
          <a:xfrm>
            <a:off x="1380859" y="844550"/>
            <a:ext cx="21622200" cy="15114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Javascript Bibliotheken</a:t>
            </a:r>
          </a:p>
        </p:txBody>
      </p:sp>
      <p:grpSp>
        <p:nvGrpSpPr>
          <p:cNvPr id="333" name="Group 333"/>
          <p:cNvGrpSpPr/>
          <p:nvPr/>
        </p:nvGrpSpPr>
        <p:grpSpPr>
          <a:xfrm>
            <a:off x="19253199" y="4114799"/>
            <a:ext cx="3797400" cy="3797400"/>
            <a:chOff x="0" y="0"/>
            <a:chExt cx="3797398" cy="3797398"/>
          </a:xfrm>
        </p:grpSpPr>
        <p:sp>
          <p:nvSpPr>
            <p:cNvPr id="330" name="Shape 330"/>
            <p:cNvSpPr/>
            <p:nvPr/>
          </p:nvSpPr>
          <p:spPr>
            <a:xfrm>
              <a:off x="-1" y="-1"/>
              <a:ext cx="3797400" cy="3797400"/>
            </a:xfrm>
            <a:prstGeom prst="ellipse">
              <a:avLst/>
            </a:prstGeom>
            <a:solidFill>
              <a:srgbClr val="1194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1" name="Shape 331"/>
            <p:cNvSpPr/>
            <p:nvPr/>
          </p:nvSpPr>
          <p:spPr>
            <a:xfrm>
              <a:off x="1495904" y="1016447"/>
              <a:ext cx="2287777" cy="270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1" h="21600" fill="norm" stroke="1" extrusionOk="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</a:path>
              </a:pathLst>
            </a:custGeom>
            <a:solidFill>
              <a:srgbClr val="1185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2" name="Shape 332"/>
            <p:cNvSpPr/>
            <p:nvPr/>
          </p:nvSpPr>
          <p:spPr>
            <a:xfrm>
              <a:off x="575347" y="575347"/>
              <a:ext cx="2617801" cy="261780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7" name="Group 337"/>
          <p:cNvGrpSpPr/>
          <p:nvPr/>
        </p:nvGrpSpPr>
        <p:grpSpPr>
          <a:xfrm>
            <a:off x="13284199" y="4114799"/>
            <a:ext cx="3797400" cy="3797400"/>
            <a:chOff x="0" y="0"/>
            <a:chExt cx="3797398" cy="3797398"/>
          </a:xfrm>
        </p:grpSpPr>
        <p:sp>
          <p:nvSpPr>
            <p:cNvPr id="334" name="Shape 334"/>
            <p:cNvSpPr/>
            <p:nvPr/>
          </p:nvSpPr>
          <p:spPr>
            <a:xfrm>
              <a:off x="-1" y="-1"/>
              <a:ext cx="3797400" cy="3797400"/>
            </a:xfrm>
            <a:prstGeom prst="ellipse">
              <a:avLst/>
            </a:prstGeom>
            <a:solidFill>
              <a:srgbClr val="F5B71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5" name="Shape 335"/>
            <p:cNvSpPr/>
            <p:nvPr/>
          </p:nvSpPr>
          <p:spPr>
            <a:xfrm>
              <a:off x="1495904" y="1016447"/>
              <a:ext cx="2287777" cy="270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1" h="21600" fill="norm" stroke="1" extrusionOk="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</a:path>
              </a:pathLst>
            </a:custGeom>
            <a:solidFill>
              <a:srgbClr val="E2AA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6" name="Shape 336"/>
            <p:cNvSpPr/>
            <p:nvPr/>
          </p:nvSpPr>
          <p:spPr>
            <a:xfrm>
              <a:off x="575347" y="575347"/>
              <a:ext cx="2617801" cy="26178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41" name="Group 341"/>
          <p:cNvGrpSpPr/>
          <p:nvPr/>
        </p:nvGrpSpPr>
        <p:grpSpPr>
          <a:xfrm>
            <a:off x="7315199" y="4114799"/>
            <a:ext cx="3797400" cy="3797400"/>
            <a:chOff x="0" y="0"/>
            <a:chExt cx="3797398" cy="3797398"/>
          </a:xfrm>
        </p:grpSpPr>
        <p:sp>
          <p:nvSpPr>
            <p:cNvPr id="338" name="Shape 338"/>
            <p:cNvSpPr/>
            <p:nvPr/>
          </p:nvSpPr>
          <p:spPr>
            <a:xfrm>
              <a:off x="-1" y="-1"/>
              <a:ext cx="3797400" cy="3797400"/>
            </a:xfrm>
            <a:prstGeom prst="ellipse">
              <a:avLst/>
            </a:prstGeom>
            <a:solidFill>
              <a:srgbClr val="E959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9" name="Shape 339"/>
            <p:cNvSpPr/>
            <p:nvPr/>
          </p:nvSpPr>
          <p:spPr>
            <a:xfrm>
              <a:off x="1495904" y="1016447"/>
              <a:ext cx="2287777" cy="270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1" h="21600" fill="norm" stroke="1" extrusionOk="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</a:path>
              </a:pathLst>
            </a:custGeom>
            <a:solidFill>
              <a:srgbClr val="DB56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0" name="Shape 340"/>
            <p:cNvSpPr/>
            <p:nvPr/>
          </p:nvSpPr>
          <p:spPr>
            <a:xfrm>
              <a:off x="575347" y="575347"/>
              <a:ext cx="2617801" cy="26178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45" name="Group 345"/>
          <p:cNvGrpSpPr/>
          <p:nvPr/>
        </p:nvGrpSpPr>
        <p:grpSpPr>
          <a:xfrm>
            <a:off x="1346199" y="4114799"/>
            <a:ext cx="3797400" cy="3797400"/>
            <a:chOff x="0" y="0"/>
            <a:chExt cx="3797398" cy="3797398"/>
          </a:xfrm>
        </p:grpSpPr>
        <p:sp>
          <p:nvSpPr>
            <p:cNvPr id="342" name="Shape 342"/>
            <p:cNvSpPr/>
            <p:nvPr/>
          </p:nvSpPr>
          <p:spPr>
            <a:xfrm>
              <a:off x="-1" y="-1"/>
              <a:ext cx="3797400" cy="3797400"/>
            </a:xfrm>
            <a:prstGeom prst="ellipse">
              <a:avLst/>
            </a:prstGeom>
            <a:solidFill>
              <a:srgbClr val="4E93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3" name="Shape 343"/>
            <p:cNvSpPr/>
            <p:nvPr/>
          </p:nvSpPr>
          <p:spPr>
            <a:xfrm>
              <a:off x="1495904" y="1016447"/>
              <a:ext cx="2287777" cy="270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1" h="21600" fill="norm" stroke="1" extrusionOk="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</a:path>
              </a:pathLst>
            </a:custGeom>
            <a:solidFill>
              <a:srgbClr val="3D7D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4" name="Shape 344"/>
            <p:cNvSpPr/>
            <p:nvPr/>
          </p:nvSpPr>
          <p:spPr>
            <a:xfrm>
              <a:off x="575347" y="575347"/>
              <a:ext cx="2617801" cy="26178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46" name="Shape 346"/>
          <p:cNvSpPr/>
          <p:nvPr/>
        </p:nvSpPr>
        <p:spPr>
          <a:xfrm rot="13500000">
            <a:off x="17424438" y="5706226"/>
            <a:ext cx="736523" cy="73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5B71D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lnSpc>
                <a:spcPct val="100000"/>
              </a:lnSpc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7" name="Shape 347"/>
          <p:cNvSpPr/>
          <p:nvPr/>
        </p:nvSpPr>
        <p:spPr>
          <a:xfrm rot="13500000">
            <a:off x="11557037" y="5706226"/>
            <a:ext cx="736523" cy="73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9595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lnSpc>
                <a:spcPct val="100000"/>
              </a:lnSpc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8" name="Shape 348"/>
          <p:cNvSpPr/>
          <p:nvPr/>
        </p:nvSpPr>
        <p:spPr>
          <a:xfrm rot="13500000">
            <a:off x="5689637" y="5706226"/>
            <a:ext cx="736523" cy="73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lnSpc>
                <a:spcPct val="100000"/>
              </a:lnSpc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9" name="Shape 349"/>
          <p:cNvSpPr/>
          <p:nvPr/>
        </p:nvSpPr>
        <p:spPr>
          <a:xfrm>
            <a:off x="19873404" y="5643464"/>
            <a:ext cx="2556899" cy="620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 defTabSz="914400">
              <a:lnSpc>
                <a:spcPct val="10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GameApi</a:t>
            </a:r>
          </a:p>
        </p:txBody>
      </p:sp>
      <p:sp>
        <p:nvSpPr>
          <p:cNvPr id="350" name="Shape 350"/>
          <p:cNvSpPr/>
          <p:nvPr/>
        </p:nvSpPr>
        <p:spPr>
          <a:xfrm>
            <a:off x="13905659" y="5643464"/>
            <a:ext cx="2554500" cy="620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 defTabSz="914400">
              <a:lnSpc>
                <a:spcPct val="10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mongoDB</a:t>
            </a:r>
          </a:p>
        </p:txBody>
      </p:sp>
      <p:sp>
        <p:nvSpPr>
          <p:cNvPr id="351" name="Shape 351"/>
          <p:cNvSpPr/>
          <p:nvPr/>
        </p:nvSpPr>
        <p:spPr>
          <a:xfrm>
            <a:off x="8108736" y="5643474"/>
            <a:ext cx="2163001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 defTabSz="914400">
              <a:lnSpc>
                <a:spcPct val="10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socket.io</a:t>
            </a:r>
          </a:p>
        </p:txBody>
      </p:sp>
      <p:sp>
        <p:nvSpPr>
          <p:cNvPr id="352" name="Shape 352"/>
          <p:cNvSpPr/>
          <p:nvPr/>
        </p:nvSpPr>
        <p:spPr>
          <a:xfrm>
            <a:off x="2078759" y="5643464"/>
            <a:ext cx="2332202" cy="620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 defTabSz="914400">
              <a:lnSpc>
                <a:spcPct val="10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require.js</a:t>
            </a:r>
          </a:p>
        </p:txBody>
      </p:sp>
      <p:sp>
        <p:nvSpPr>
          <p:cNvPr id="353" name="Shape 353"/>
          <p:cNvSpPr/>
          <p:nvPr/>
        </p:nvSpPr>
        <p:spPr>
          <a:xfrm>
            <a:off x="18483189" y="8712200"/>
            <a:ext cx="5308501" cy="2953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914400">
              <a:lnSpc>
                <a:spcPct val="158333"/>
              </a:lnSpc>
              <a:defRPr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Programmierschnittstelle für Controller-Daten im Spielefrontend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6545191" y="8712200"/>
            <a:ext cx="5308501" cy="2068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 defTabSz="914400">
              <a:lnSpc>
                <a:spcPct val="158333"/>
              </a:lnSpc>
              <a:defRPr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WebSocket API für die Netzwerkommunikation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12528574" y="8712200"/>
            <a:ext cx="5308501" cy="154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914400">
              <a:lnSpc>
                <a:spcPct val="158333"/>
              </a:lnSpc>
              <a:defRPr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NoSQL Datenhaltung für Nutzerverwaltung</a:t>
            </a:r>
          </a:p>
        </p:txBody>
      </p:sp>
      <p:sp>
        <p:nvSpPr>
          <p:cNvPr id="356" name="Shape 356"/>
          <p:cNvSpPr/>
          <p:nvPr/>
        </p:nvSpPr>
        <p:spPr>
          <a:xfrm>
            <a:off x="576189" y="8712200"/>
            <a:ext cx="5308501" cy="242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 defTabSz="914400">
              <a:lnSpc>
                <a:spcPct val="158333"/>
              </a:lnSpc>
              <a:defRPr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Modul-Management für Frontend-Applikation und Controller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19045175" y="3926649"/>
            <a:ext cx="4200301" cy="4182002"/>
          </a:xfrm>
          <a:prstGeom prst="ellipse">
            <a:avLst/>
          </a:prstGeom>
          <a:solidFill>
            <a:srgbClr val="E9595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lnSpc>
                <a:spcPct val="100000"/>
              </a:lnSpc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" name="Shape 359"/>
          <p:cNvSpPr/>
          <p:nvPr>
            <p:ph type="title"/>
          </p:nvPr>
        </p:nvSpPr>
        <p:spPr>
          <a:xfrm>
            <a:off x="1380859" y="844550"/>
            <a:ext cx="21622200" cy="15114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Javascript Bibliotheken</a:t>
            </a:r>
          </a:p>
        </p:txBody>
      </p:sp>
      <p:grpSp>
        <p:nvGrpSpPr>
          <p:cNvPr id="363" name="Group 363"/>
          <p:cNvGrpSpPr/>
          <p:nvPr/>
        </p:nvGrpSpPr>
        <p:grpSpPr>
          <a:xfrm>
            <a:off x="19253199" y="4114799"/>
            <a:ext cx="3797400" cy="3797400"/>
            <a:chOff x="0" y="0"/>
            <a:chExt cx="3797398" cy="3797398"/>
          </a:xfrm>
        </p:grpSpPr>
        <p:sp>
          <p:nvSpPr>
            <p:cNvPr id="360" name="Shape 360"/>
            <p:cNvSpPr/>
            <p:nvPr/>
          </p:nvSpPr>
          <p:spPr>
            <a:xfrm>
              <a:off x="-1" y="-1"/>
              <a:ext cx="3797400" cy="3797400"/>
            </a:xfrm>
            <a:prstGeom prst="ellipse">
              <a:avLst/>
            </a:prstGeom>
            <a:solidFill>
              <a:srgbClr val="1194C2"/>
            </a:solidFill>
            <a:ln w="38100" cap="flat">
              <a:solidFill>
                <a:srgbClr val="FF0000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1" name="Shape 361"/>
            <p:cNvSpPr/>
            <p:nvPr/>
          </p:nvSpPr>
          <p:spPr>
            <a:xfrm>
              <a:off x="1495904" y="1016447"/>
              <a:ext cx="2287777" cy="270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1" h="21600" fill="norm" stroke="1" extrusionOk="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</a:path>
              </a:pathLst>
            </a:custGeom>
            <a:solidFill>
              <a:srgbClr val="1185C2"/>
            </a:solidFill>
            <a:ln w="38100" cap="flat">
              <a:solidFill>
                <a:srgbClr val="FF0000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2" name="Shape 362"/>
            <p:cNvSpPr/>
            <p:nvPr/>
          </p:nvSpPr>
          <p:spPr>
            <a:xfrm>
              <a:off x="575347" y="575347"/>
              <a:ext cx="2617801" cy="2617801"/>
            </a:xfrm>
            <a:prstGeom prst="ellipse">
              <a:avLst/>
            </a:prstGeom>
            <a:solidFill>
              <a:schemeClr val="accent2"/>
            </a:solidFill>
            <a:ln w="38100" cap="flat">
              <a:solidFill>
                <a:srgbClr val="FF0000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67" name="Group 367"/>
          <p:cNvGrpSpPr/>
          <p:nvPr/>
        </p:nvGrpSpPr>
        <p:grpSpPr>
          <a:xfrm>
            <a:off x="13284199" y="4114799"/>
            <a:ext cx="3797400" cy="3797400"/>
            <a:chOff x="0" y="0"/>
            <a:chExt cx="3797398" cy="3797398"/>
          </a:xfrm>
        </p:grpSpPr>
        <p:sp>
          <p:nvSpPr>
            <p:cNvPr id="364" name="Shape 364"/>
            <p:cNvSpPr/>
            <p:nvPr/>
          </p:nvSpPr>
          <p:spPr>
            <a:xfrm>
              <a:off x="-1" y="-1"/>
              <a:ext cx="3797400" cy="3797400"/>
            </a:xfrm>
            <a:prstGeom prst="ellipse">
              <a:avLst/>
            </a:prstGeom>
            <a:solidFill>
              <a:srgbClr val="F5B71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5" name="Shape 365"/>
            <p:cNvSpPr/>
            <p:nvPr/>
          </p:nvSpPr>
          <p:spPr>
            <a:xfrm>
              <a:off x="1495904" y="1016447"/>
              <a:ext cx="2287777" cy="270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1" h="21600" fill="norm" stroke="1" extrusionOk="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</a:path>
              </a:pathLst>
            </a:custGeom>
            <a:solidFill>
              <a:srgbClr val="E2AA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6" name="Shape 366"/>
            <p:cNvSpPr/>
            <p:nvPr/>
          </p:nvSpPr>
          <p:spPr>
            <a:xfrm>
              <a:off x="575347" y="575347"/>
              <a:ext cx="2617801" cy="26178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71" name="Group 371"/>
          <p:cNvGrpSpPr/>
          <p:nvPr/>
        </p:nvGrpSpPr>
        <p:grpSpPr>
          <a:xfrm>
            <a:off x="7315199" y="4114799"/>
            <a:ext cx="3797400" cy="3797400"/>
            <a:chOff x="0" y="0"/>
            <a:chExt cx="3797398" cy="3797398"/>
          </a:xfrm>
        </p:grpSpPr>
        <p:sp>
          <p:nvSpPr>
            <p:cNvPr id="368" name="Shape 368"/>
            <p:cNvSpPr/>
            <p:nvPr/>
          </p:nvSpPr>
          <p:spPr>
            <a:xfrm>
              <a:off x="-1" y="-1"/>
              <a:ext cx="3797400" cy="3797400"/>
            </a:xfrm>
            <a:prstGeom prst="ellipse">
              <a:avLst/>
            </a:prstGeom>
            <a:solidFill>
              <a:srgbClr val="E959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9" name="Shape 369"/>
            <p:cNvSpPr/>
            <p:nvPr/>
          </p:nvSpPr>
          <p:spPr>
            <a:xfrm>
              <a:off x="1495904" y="1016447"/>
              <a:ext cx="2287777" cy="270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1" h="21600" fill="norm" stroke="1" extrusionOk="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</a:path>
              </a:pathLst>
            </a:custGeom>
            <a:solidFill>
              <a:srgbClr val="DB56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0" name="Shape 370"/>
            <p:cNvSpPr/>
            <p:nvPr/>
          </p:nvSpPr>
          <p:spPr>
            <a:xfrm>
              <a:off x="575347" y="575347"/>
              <a:ext cx="2617801" cy="26178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75" name="Group 375"/>
          <p:cNvGrpSpPr/>
          <p:nvPr/>
        </p:nvGrpSpPr>
        <p:grpSpPr>
          <a:xfrm>
            <a:off x="1346199" y="4114799"/>
            <a:ext cx="3797400" cy="3797400"/>
            <a:chOff x="0" y="0"/>
            <a:chExt cx="3797398" cy="3797398"/>
          </a:xfrm>
        </p:grpSpPr>
        <p:sp>
          <p:nvSpPr>
            <p:cNvPr id="372" name="Shape 372"/>
            <p:cNvSpPr/>
            <p:nvPr/>
          </p:nvSpPr>
          <p:spPr>
            <a:xfrm>
              <a:off x="-1" y="-1"/>
              <a:ext cx="3797400" cy="3797400"/>
            </a:xfrm>
            <a:prstGeom prst="ellipse">
              <a:avLst/>
            </a:prstGeom>
            <a:solidFill>
              <a:srgbClr val="4E93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3" name="Shape 373"/>
            <p:cNvSpPr/>
            <p:nvPr/>
          </p:nvSpPr>
          <p:spPr>
            <a:xfrm>
              <a:off x="1495904" y="1016447"/>
              <a:ext cx="2287777" cy="270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1" h="21600" fill="norm" stroke="1" extrusionOk="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</a:path>
              </a:pathLst>
            </a:custGeom>
            <a:solidFill>
              <a:srgbClr val="3D7D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4" name="Shape 374"/>
            <p:cNvSpPr/>
            <p:nvPr/>
          </p:nvSpPr>
          <p:spPr>
            <a:xfrm>
              <a:off x="575347" y="575347"/>
              <a:ext cx="2617801" cy="26178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76" name="Shape 376"/>
          <p:cNvSpPr/>
          <p:nvPr/>
        </p:nvSpPr>
        <p:spPr>
          <a:xfrm rot="13500000">
            <a:off x="17424438" y="5706226"/>
            <a:ext cx="736523" cy="73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5B71D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lnSpc>
                <a:spcPct val="100000"/>
              </a:lnSpc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7" name="Shape 377"/>
          <p:cNvSpPr/>
          <p:nvPr/>
        </p:nvSpPr>
        <p:spPr>
          <a:xfrm rot="13500000">
            <a:off x="11557037" y="5706226"/>
            <a:ext cx="736523" cy="73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9595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lnSpc>
                <a:spcPct val="100000"/>
              </a:lnSpc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8" name="Shape 378"/>
          <p:cNvSpPr/>
          <p:nvPr/>
        </p:nvSpPr>
        <p:spPr>
          <a:xfrm rot="13500000">
            <a:off x="5689637" y="5706226"/>
            <a:ext cx="736523" cy="73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lnSpc>
                <a:spcPct val="100000"/>
              </a:lnSpc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9" name="Shape 379"/>
          <p:cNvSpPr/>
          <p:nvPr/>
        </p:nvSpPr>
        <p:spPr>
          <a:xfrm>
            <a:off x="19873404" y="5643464"/>
            <a:ext cx="2556899" cy="620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 defTabSz="914400">
              <a:lnSpc>
                <a:spcPct val="10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GameApi</a:t>
            </a:r>
          </a:p>
        </p:txBody>
      </p:sp>
      <p:sp>
        <p:nvSpPr>
          <p:cNvPr id="380" name="Shape 380"/>
          <p:cNvSpPr/>
          <p:nvPr/>
        </p:nvSpPr>
        <p:spPr>
          <a:xfrm>
            <a:off x="13905659" y="5643464"/>
            <a:ext cx="2554500" cy="620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 defTabSz="914400">
              <a:lnSpc>
                <a:spcPct val="10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mongoDB</a:t>
            </a:r>
          </a:p>
        </p:txBody>
      </p:sp>
      <p:sp>
        <p:nvSpPr>
          <p:cNvPr id="381" name="Shape 381"/>
          <p:cNvSpPr/>
          <p:nvPr/>
        </p:nvSpPr>
        <p:spPr>
          <a:xfrm>
            <a:off x="8108736" y="5643474"/>
            <a:ext cx="2163001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 defTabSz="914400">
              <a:lnSpc>
                <a:spcPct val="10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socket.io</a:t>
            </a:r>
          </a:p>
        </p:txBody>
      </p:sp>
      <p:sp>
        <p:nvSpPr>
          <p:cNvPr id="382" name="Shape 382"/>
          <p:cNvSpPr/>
          <p:nvPr/>
        </p:nvSpPr>
        <p:spPr>
          <a:xfrm>
            <a:off x="2078759" y="5643464"/>
            <a:ext cx="2332202" cy="620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 defTabSz="914400">
              <a:lnSpc>
                <a:spcPct val="10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require.js</a:t>
            </a:r>
          </a:p>
        </p:txBody>
      </p:sp>
      <p:sp>
        <p:nvSpPr>
          <p:cNvPr id="383" name="Shape 383"/>
          <p:cNvSpPr/>
          <p:nvPr/>
        </p:nvSpPr>
        <p:spPr>
          <a:xfrm>
            <a:off x="18483189" y="8712200"/>
            <a:ext cx="5308501" cy="2953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914400">
              <a:lnSpc>
                <a:spcPct val="158333"/>
              </a:lnSpc>
              <a:defRPr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Programmierschnittstelle für Controller-Daten im Spielefrontend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6545191" y="8712200"/>
            <a:ext cx="5308501" cy="2068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 defTabSz="914400">
              <a:lnSpc>
                <a:spcPct val="158333"/>
              </a:lnSpc>
              <a:defRPr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WebSocket API für die Netzwerkommunikation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12528574" y="8712200"/>
            <a:ext cx="5308501" cy="154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914400">
              <a:lnSpc>
                <a:spcPct val="158333"/>
              </a:lnSpc>
              <a:defRPr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NoSQL Datenhaltung für Nutzerverwaltung</a:t>
            </a:r>
          </a:p>
        </p:txBody>
      </p:sp>
      <p:sp>
        <p:nvSpPr>
          <p:cNvPr id="386" name="Shape 386"/>
          <p:cNvSpPr/>
          <p:nvPr/>
        </p:nvSpPr>
        <p:spPr>
          <a:xfrm>
            <a:off x="576189" y="8712200"/>
            <a:ext cx="5308501" cy="242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 defTabSz="914400">
              <a:lnSpc>
                <a:spcPct val="158333"/>
              </a:lnSpc>
              <a:defRPr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Modul-Management für Frontend-Applikation und Controller</a:t>
            </a:r>
          </a:p>
        </p:txBody>
      </p:sp>
    </p:spTree>
  </p:cSld>
  <p:clrMapOvr>
    <a:masterClrMapping/>
  </p:clrMapOvr>
  <p:transition xmlns:p14="http://schemas.microsoft.com/office/powerpoint/2010/main" spd="fast" advClick="1" p14:dur="25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075" y="-75201"/>
            <a:ext cx="23741848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 p14:dur="25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title"/>
          </p:nvPr>
        </p:nvSpPr>
        <p:spPr>
          <a:xfrm>
            <a:off x="1380859" y="844550"/>
            <a:ext cx="21622200" cy="1511400"/>
          </a:xfrm>
          <a:prstGeom prst="rect">
            <a:avLst/>
          </a:prstGeom>
        </p:spPr>
        <p:txBody>
          <a:bodyPr/>
          <a:lstStyle>
            <a:lvl1pPr defTabSz="859536">
              <a:defRPr sz="8648"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GameApi</a:t>
            </a:r>
          </a:p>
        </p:txBody>
      </p:sp>
      <p:pic>
        <p:nvPicPr>
          <p:cNvPr id="391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25774" y="3247775"/>
            <a:ext cx="10777277" cy="8975225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Shape 392"/>
          <p:cNvSpPr/>
          <p:nvPr/>
        </p:nvSpPr>
        <p:spPr>
          <a:xfrm>
            <a:off x="3897000" y="7132136"/>
            <a:ext cx="6375300" cy="1183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914400">
              <a:lnSpc>
                <a:spcPct val="158333"/>
              </a:lnSpc>
              <a:defRPr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gameApi.frontendConnection()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3897000" y="5004899"/>
            <a:ext cx="816600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914400">
              <a:lnSpc>
                <a:spcPct val="158333"/>
              </a:lnSpc>
              <a:defRPr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gameApi.frontendInboundMessage()</a:t>
            </a:r>
          </a:p>
        </p:txBody>
      </p:sp>
      <p:sp>
        <p:nvSpPr>
          <p:cNvPr id="394" name="Shape 394"/>
          <p:cNvSpPr/>
          <p:nvPr/>
        </p:nvSpPr>
        <p:spPr>
          <a:xfrm>
            <a:off x="3897000" y="9240336"/>
            <a:ext cx="6375300" cy="1183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914400">
              <a:lnSpc>
                <a:spcPct val="158333"/>
              </a:lnSpc>
              <a:defRPr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gameApi.sendToUser().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398" name="Group 398"/>
          <p:cNvGrpSpPr/>
          <p:nvPr/>
        </p:nvGrpSpPr>
        <p:grpSpPr>
          <a:xfrm>
            <a:off x="1534800" y="9005386"/>
            <a:ext cx="1676401" cy="1676401"/>
            <a:chOff x="0" y="0"/>
            <a:chExt cx="1676400" cy="1676400"/>
          </a:xfrm>
        </p:grpSpPr>
        <p:sp>
          <p:nvSpPr>
            <p:cNvPr id="395" name="Shape 395"/>
            <p:cNvSpPr/>
            <p:nvPr/>
          </p:nvSpPr>
          <p:spPr>
            <a:xfrm>
              <a:off x="0" y="0"/>
              <a:ext cx="1676401" cy="1676401"/>
            </a:xfrm>
            <a:prstGeom prst="ellipse">
              <a:avLst/>
            </a:prstGeom>
            <a:solidFill>
              <a:srgbClr val="E959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6" name="Shape 396"/>
            <p:cNvSpPr/>
            <p:nvPr/>
          </p:nvSpPr>
          <p:spPr>
            <a:xfrm>
              <a:off x="660399" y="444500"/>
              <a:ext cx="1010089" cy="1192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1" h="21600" fill="norm" stroke="1" extrusionOk="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</a:path>
              </a:pathLst>
            </a:custGeom>
            <a:solidFill>
              <a:srgbClr val="DB56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7" name="Shape 397"/>
            <p:cNvSpPr/>
            <p:nvPr/>
          </p:nvSpPr>
          <p:spPr>
            <a:xfrm>
              <a:off x="254000" y="254000"/>
              <a:ext cx="1155601" cy="11556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402" name="Group 402"/>
          <p:cNvGrpSpPr/>
          <p:nvPr/>
        </p:nvGrpSpPr>
        <p:grpSpPr>
          <a:xfrm>
            <a:off x="1534800" y="6897186"/>
            <a:ext cx="1676401" cy="1676401"/>
            <a:chOff x="0" y="0"/>
            <a:chExt cx="1676400" cy="1676400"/>
          </a:xfrm>
        </p:grpSpPr>
        <p:sp>
          <p:nvSpPr>
            <p:cNvPr id="399" name="Shape 399"/>
            <p:cNvSpPr/>
            <p:nvPr/>
          </p:nvSpPr>
          <p:spPr>
            <a:xfrm>
              <a:off x="0" y="0"/>
              <a:ext cx="1676401" cy="1676401"/>
            </a:xfrm>
            <a:prstGeom prst="ellipse">
              <a:avLst/>
            </a:prstGeom>
            <a:solidFill>
              <a:srgbClr val="4E93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0" name="Shape 400"/>
            <p:cNvSpPr/>
            <p:nvPr/>
          </p:nvSpPr>
          <p:spPr>
            <a:xfrm>
              <a:off x="660399" y="444500"/>
              <a:ext cx="1010089" cy="1192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1" h="21600" fill="norm" stroke="1" extrusionOk="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</a:path>
              </a:pathLst>
            </a:custGeom>
            <a:solidFill>
              <a:srgbClr val="3D7D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1" name="Shape 401"/>
            <p:cNvSpPr/>
            <p:nvPr/>
          </p:nvSpPr>
          <p:spPr>
            <a:xfrm>
              <a:off x="254000" y="254000"/>
              <a:ext cx="1155601" cy="11556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403" name="Shape 403"/>
          <p:cNvSpPr/>
          <p:nvPr/>
        </p:nvSpPr>
        <p:spPr>
          <a:xfrm>
            <a:off x="1991999" y="7290886"/>
            <a:ext cx="836700" cy="718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8852"/>
                </a:moveTo>
                <a:lnTo>
                  <a:pt x="0" y="18852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18852"/>
                  <a:pt x="21600" y="18852"/>
                </a:cubicBezTo>
                <a:close/>
                <a:moveTo>
                  <a:pt x="19950" y="17183"/>
                </a:moveTo>
                <a:lnTo>
                  <a:pt x="16427" y="17183"/>
                </a:lnTo>
                <a:lnTo>
                  <a:pt x="16427" y="12872"/>
                </a:lnTo>
                <a:lnTo>
                  <a:pt x="19950" y="12872"/>
                </a:lnTo>
                <a:cubicBezTo>
                  <a:pt x="19950" y="12872"/>
                  <a:pt x="19950" y="17183"/>
                  <a:pt x="19950" y="17183"/>
                </a:cubicBezTo>
                <a:close/>
                <a:moveTo>
                  <a:pt x="15022" y="17183"/>
                </a:moveTo>
                <a:lnTo>
                  <a:pt x="11499" y="17183"/>
                </a:lnTo>
                <a:lnTo>
                  <a:pt x="11499" y="5222"/>
                </a:lnTo>
                <a:lnTo>
                  <a:pt x="15022" y="5222"/>
                </a:lnTo>
                <a:cubicBezTo>
                  <a:pt x="15022" y="5222"/>
                  <a:pt x="15022" y="17183"/>
                  <a:pt x="15022" y="17183"/>
                </a:cubicBezTo>
                <a:close/>
                <a:moveTo>
                  <a:pt x="10094" y="17183"/>
                </a:moveTo>
                <a:lnTo>
                  <a:pt x="6571" y="17183"/>
                </a:lnTo>
                <a:lnTo>
                  <a:pt x="6571" y="0"/>
                </a:lnTo>
                <a:lnTo>
                  <a:pt x="10094" y="0"/>
                </a:lnTo>
                <a:cubicBezTo>
                  <a:pt x="10094" y="0"/>
                  <a:pt x="10094" y="17183"/>
                  <a:pt x="10094" y="17183"/>
                </a:cubicBezTo>
                <a:close/>
                <a:moveTo>
                  <a:pt x="5165" y="17183"/>
                </a:moveTo>
                <a:lnTo>
                  <a:pt x="1643" y="17183"/>
                </a:lnTo>
                <a:lnTo>
                  <a:pt x="1643" y="8693"/>
                </a:lnTo>
                <a:lnTo>
                  <a:pt x="5165" y="8693"/>
                </a:lnTo>
                <a:cubicBezTo>
                  <a:pt x="5165" y="8693"/>
                  <a:pt x="5165" y="17183"/>
                  <a:pt x="5165" y="171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lnSpc>
                <a:spcPct val="100000"/>
              </a:lnSpc>
              <a:defRPr sz="30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pPr>
          </a:p>
        </p:txBody>
      </p:sp>
      <p:sp>
        <p:nvSpPr>
          <p:cNvPr id="404" name="Shape 404"/>
          <p:cNvSpPr/>
          <p:nvPr/>
        </p:nvSpPr>
        <p:spPr>
          <a:xfrm>
            <a:off x="1933502" y="9357717"/>
            <a:ext cx="825601" cy="901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670" y="10111"/>
                </a:moveTo>
                <a:cubicBezTo>
                  <a:pt x="14231" y="10111"/>
                  <a:pt x="14516" y="10748"/>
                  <a:pt x="14516" y="11956"/>
                </a:cubicBezTo>
                <a:cubicBezTo>
                  <a:pt x="14516" y="13198"/>
                  <a:pt x="14221" y="13818"/>
                  <a:pt x="13679" y="13818"/>
                </a:cubicBezTo>
                <a:cubicBezTo>
                  <a:pt x="13145" y="13818"/>
                  <a:pt x="12815" y="13223"/>
                  <a:pt x="12815" y="11973"/>
                </a:cubicBezTo>
                <a:cubicBezTo>
                  <a:pt x="12815" y="10698"/>
                  <a:pt x="13164" y="10111"/>
                  <a:pt x="13670" y="10111"/>
                </a:cubicBezTo>
                <a:close/>
                <a:moveTo>
                  <a:pt x="13688" y="9146"/>
                </a:moveTo>
                <a:cubicBezTo>
                  <a:pt x="12143" y="9146"/>
                  <a:pt x="11416" y="10388"/>
                  <a:pt x="11416" y="11973"/>
                </a:cubicBezTo>
                <a:cubicBezTo>
                  <a:pt x="11426" y="13517"/>
                  <a:pt x="12106" y="14783"/>
                  <a:pt x="13652" y="14783"/>
                </a:cubicBezTo>
                <a:cubicBezTo>
                  <a:pt x="15169" y="14783"/>
                  <a:pt x="15914" y="13617"/>
                  <a:pt x="15914" y="11940"/>
                </a:cubicBezTo>
                <a:cubicBezTo>
                  <a:pt x="15914" y="10446"/>
                  <a:pt x="15279" y="9146"/>
                  <a:pt x="13688" y="9146"/>
                </a:cubicBezTo>
                <a:close/>
                <a:moveTo>
                  <a:pt x="6358" y="14406"/>
                </a:moveTo>
                <a:cubicBezTo>
                  <a:pt x="6708" y="14599"/>
                  <a:pt x="7361" y="14783"/>
                  <a:pt x="8134" y="14783"/>
                </a:cubicBezTo>
                <a:cubicBezTo>
                  <a:pt x="9651" y="14783"/>
                  <a:pt x="10580" y="14078"/>
                  <a:pt x="10580" y="13122"/>
                </a:cubicBezTo>
                <a:cubicBezTo>
                  <a:pt x="10580" y="12401"/>
                  <a:pt x="10000" y="11906"/>
                  <a:pt x="9283" y="11789"/>
                </a:cubicBezTo>
                <a:lnTo>
                  <a:pt x="9283" y="11772"/>
                </a:lnTo>
                <a:cubicBezTo>
                  <a:pt x="10019" y="11545"/>
                  <a:pt x="10377" y="11084"/>
                  <a:pt x="10377" y="10505"/>
                </a:cubicBezTo>
                <a:cubicBezTo>
                  <a:pt x="10377" y="9759"/>
                  <a:pt x="9669" y="9146"/>
                  <a:pt x="8400" y="9146"/>
                </a:cubicBezTo>
                <a:cubicBezTo>
                  <a:pt x="7618" y="9146"/>
                  <a:pt x="6910" y="9347"/>
                  <a:pt x="6552" y="9557"/>
                </a:cubicBezTo>
                <a:lnTo>
                  <a:pt x="6836" y="10480"/>
                </a:lnTo>
                <a:cubicBezTo>
                  <a:pt x="7076" y="10346"/>
                  <a:pt x="7591" y="10153"/>
                  <a:pt x="8078" y="10153"/>
                </a:cubicBezTo>
                <a:cubicBezTo>
                  <a:pt x="8676" y="10153"/>
                  <a:pt x="8962" y="10396"/>
                  <a:pt x="8962" y="10723"/>
                </a:cubicBezTo>
                <a:cubicBezTo>
                  <a:pt x="8962" y="11185"/>
                  <a:pt x="8373" y="11352"/>
                  <a:pt x="7903" y="11352"/>
                </a:cubicBezTo>
                <a:lnTo>
                  <a:pt x="7352" y="11352"/>
                </a:lnTo>
                <a:lnTo>
                  <a:pt x="7352" y="12267"/>
                </a:lnTo>
                <a:lnTo>
                  <a:pt x="7922" y="12267"/>
                </a:lnTo>
                <a:cubicBezTo>
                  <a:pt x="8538" y="12267"/>
                  <a:pt x="9127" y="12510"/>
                  <a:pt x="9127" y="13055"/>
                </a:cubicBezTo>
                <a:cubicBezTo>
                  <a:pt x="9127" y="13458"/>
                  <a:pt x="8759" y="13777"/>
                  <a:pt x="8033" y="13777"/>
                </a:cubicBezTo>
                <a:cubicBezTo>
                  <a:pt x="7462" y="13777"/>
                  <a:pt x="6892" y="13567"/>
                  <a:pt x="6644" y="13441"/>
                </a:cubicBezTo>
                <a:cubicBezTo>
                  <a:pt x="6644" y="13441"/>
                  <a:pt x="6358" y="14406"/>
                  <a:pt x="6358" y="14406"/>
                </a:cubicBezTo>
                <a:close/>
                <a:moveTo>
                  <a:pt x="18373" y="3156"/>
                </a:moveTo>
                <a:lnTo>
                  <a:pt x="13550" y="0"/>
                </a:lnTo>
                <a:lnTo>
                  <a:pt x="13550" y="6313"/>
                </a:lnTo>
                <a:cubicBezTo>
                  <a:pt x="13550" y="6313"/>
                  <a:pt x="18373" y="3156"/>
                  <a:pt x="18373" y="3156"/>
                </a:cubicBezTo>
                <a:close/>
                <a:moveTo>
                  <a:pt x="21600" y="12061"/>
                </a:moveTo>
                <a:cubicBezTo>
                  <a:pt x="21418" y="17361"/>
                  <a:pt x="16659" y="21600"/>
                  <a:pt x="10803" y="21600"/>
                </a:cubicBezTo>
                <a:cubicBezTo>
                  <a:pt x="4832" y="21600"/>
                  <a:pt x="0" y="17193"/>
                  <a:pt x="0" y="11747"/>
                </a:cubicBezTo>
                <a:cubicBezTo>
                  <a:pt x="0" y="6949"/>
                  <a:pt x="3751" y="2958"/>
                  <a:pt x="8726" y="2076"/>
                </a:cubicBezTo>
                <a:lnTo>
                  <a:pt x="8726" y="0"/>
                </a:lnTo>
                <a:lnTo>
                  <a:pt x="13550" y="3156"/>
                </a:lnTo>
                <a:lnTo>
                  <a:pt x="8726" y="6313"/>
                </a:lnTo>
                <a:lnTo>
                  <a:pt x="8726" y="4222"/>
                </a:lnTo>
                <a:cubicBezTo>
                  <a:pt x="7248" y="4558"/>
                  <a:pt x="5892" y="5253"/>
                  <a:pt x="4788" y="6260"/>
                </a:cubicBezTo>
                <a:cubicBezTo>
                  <a:pt x="3183" y="7724"/>
                  <a:pt x="2299" y="9673"/>
                  <a:pt x="2299" y="11747"/>
                </a:cubicBezTo>
                <a:cubicBezTo>
                  <a:pt x="2299" y="13820"/>
                  <a:pt x="3183" y="15769"/>
                  <a:pt x="4788" y="17233"/>
                </a:cubicBezTo>
                <a:cubicBezTo>
                  <a:pt x="6393" y="18697"/>
                  <a:pt x="8530" y="19503"/>
                  <a:pt x="10803" y="19503"/>
                </a:cubicBezTo>
                <a:cubicBezTo>
                  <a:pt x="13077" y="19503"/>
                  <a:pt x="15213" y="18697"/>
                  <a:pt x="16818" y="17232"/>
                </a:cubicBezTo>
                <a:cubicBezTo>
                  <a:pt x="18342" y="15843"/>
                  <a:pt x="19214" y="14017"/>
                  <a:pt x="19300" y="12061"/>
                </a:cubicBezTo>
                <a:lnTo>
                  <a:pt x="21600" y="12061"/>
                </a:lnTo>
                <a:cubicBezTo>
                  <a:pt x="21600" y="12061"/>
                  <a:pt x="21600" y="12061"/>
                  <a:pt x="21600" y="1206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lnSpc>
                <a:spcPct val="100000"/>
              </a:lnSpc>
              <a:defRPr sz="30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pPr>
          </a:p>
        </p:txBody>
      </p:sp>
      <p:grpSp>
        <p:nvGrpSpPr>
          <p:cNvPr id="408" name="Group 408"/>
          <p:cNvGrpSpPr/>
          <p:nvPr/>
        </p:nvGrpSpPr>
        <p:grpSpPr>
          <a:xfrm>
            <a:off x="1534800" y="4788987"/>
            <a:ext cx="1676401" cy="1676401"/>
            <a:chOff x="0" y="0"/>
            <a:chExt cx="1676400" cy="1676400"/>
          </a:xfrm>
        </p:grpSpPr>
        <p:sp>
          <p:nvSpPr>
            <p:cNvPr id="405" name="Shape 405"/>
            <p:cNvSpPr/>
            <p:nvPr/>
          </p:nvSpPr>
          <p:spPr>
            <a:xfrm>
              <a:off x="0" y="0"/>
              <a:ext cx="1676401" cy="1676401"/>
            </a:xfrm>
            <a:prstGeom prst="ellipse">
              <a:avLst/>
            </a:prstGeom>
            <a:solidFill>
              <a:srgbClr val="F5B71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6" name="Shape 406"/>
            <p:cNvSpPr/>
            <p:nvPr/>
          </p:nvSpPr>
          <p:spPr>
            <a:xfrm>
              <a:off x="660399" y="448733"/>
              <a:ext cx="1010089" cy="1192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1" h="21600" fill="norm" stroke="1" extrusionOk="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</a:path>
              </a:pathLst>
            </a:custGeom>
            <a:solidFill>
              <a:srgbClr val="E2AA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7" name="Shape 407"/>
            <p:cNvSpPr/>
            <p:nvPr/>
          </p:nvSpPr>
          <p:spPr>
            <a:xfrm>
              <a:off x="254000" y="254000"/>
              <a:ext cx="1155601" cy="11556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411" name="Group 411"/>
          <p:cNvGrpSpPr/>
          <p:nvPr/>
        </p:nvGrpSpPr>
        <p:grpSpPr>
          <a:xfrm>
            <a:off x="1991999" y="5246187"/>
            <a:ext cx="736501" cy="736501"/>
            <a:chOff x="0" y="0"/>
            <a:chExt cx="736500" cy="736500"/>
          </a:xfrm>
        </p:grpSpPr>
        <p:sp>
          <p:nvSpPr>
            <p:cNvPr id="409" name="Shape 409"/>
            <p:cNvSpPr/>
            <p:nvPr/>
          </p:nvSpPr>
          <p:spPr>
            <a:xfrm>
              <a:off x="171449" y="222250"/>
              <a:ext cx="393601" cy="260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591"/>
                  </a:moveTo>
                  <a:lnTo>
                    <a:pt x="7665" y="21600"/>
                  </a:lnTo>
                  <a:lnTo>
                    <a:pt x="21600" y="0"/>
                  </a:lnTo>
                </a:path>
              </a:pathLst>
            </a:custGeom>
            <a:noFill/>
            <a:ln w="1143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sz="56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410" name="Shape 410"/>
            <p:cNvSpPr/>
            <p:nvPr/>
          </p:nvSpPr>
          <p:spPr>
            <a:xfrm>
              <a:off x="-1" y="-1"/>
              <a:ext cx="736502" cy="736502"/>
            </a:xfrm>
            <a:prstGeom prst="ellips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sz="40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fast" advClick="1" p14:dur="25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xfrm>
            <a:off x="1380860" y="844550"/>
            <a:ext cx="21622280" cy="1511300"/>
          </a:xfrm>
          <a:prstGeom prst="rect">
            <a:avLst/>
          </a:prstGeom>
        </p:spPr>
        <p:txBody>
          <a:bodyPr/>
          <a:lstStyle/>
          <a:p>
            <a:pPr/>
            <a:r>
              <a:t>Ausblick</a:t>
            </a:r>
          </a:p>
        </p:txBody>
      </p:sp>
      <p:sp>
        <p:nvSpPr>
          <p:cNvPr id="137" name="Shape 137"/>
          <p:cNvSpPr/>
          <p:nvPr/>
        </p:nvSpPr>
        <p:spPr>
          <a:xfrm flipH="1">
            <a:off x="11810322" y="2522869"/>
            <a:ext cx="1" cy="10110112"/>
          </a:xfrm>
          <a:prstGeom prst="line">
            <a:avLst/>
          </a:prstGeom>
          <a:ln w="63500">
            <a:solidFill>
              <a:srgbClr val="B7B7B7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8" name="Shape 138"/>
          <p:cNvSpPr/>
          <p:nvPr/>
        </p:nvSpPr>
        <p:spPr>
          <a:xfrm>
            <a:off x="6134384" y="4503101"/>
            <a:ext cx="4577294" cy="60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r">
              <a:lnSpc>
                <a:spcPct val="100000"/>
              </a:lnSpc>
              <a:defRPr b="1">
                <a:solidFill>
                  <a:schemeClr val="accent3">
                    <a:hueOff val="-89441"/>
                    <a:satOff val="-2700"/>
                    <a:lumOff val="-8039"/>
                  </a:schemeClr>
                </a:solidFill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Funktionalitäten</a:t>
            </a:r>
          </a:p>
        </p:txBody>
      </p:sp>
      <p:sp>
        <p:nvSpPr>
          <p:cNvPr id="139" name="Shape 139"/>
          <p:cNvSpPr/>
          <p:nvPr/>
        </p:nvSpPr>
        <p:spPr>
          <a:xfrm>
            <a:off x="6122737" y="6844160"/>
            <a:ext cx="4577294" cy="60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r">
              <a:lnSpc>
                <a:spcPct val="100000"/>
              </a:lnSpc>
              <a:defRPr b="1">
                <a:solidFill>
                  <a:schemeClr val="accent4">
                    <a:hueOff val="-80922"/>
                    <a:satOff val="-22222"/>
                    <a:lumOff val="-5490"/>
                  </a:schemeClr>
                </a:solidFill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Struktur</a:t>
            </a:r>
          </a:p>
        </p:txBody>
      </p:sp>
      <p:sp>
        <p:nvSpPr>
          <p:cNvPr id="140" name="Shape 140"/>
          <p:cNvSpPr/>
          <p:nvPr/>
        </p:nvSpPr>
        <p:spPr>
          <a:xfrm>
            <a:off x="6134384" y="9196865"/>
            <a:ext cx="4577294" cy="60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r">
              <a:lnSpc>
                <a:spcPct val="100000"/>
              </a:lnSpc>
              <a:defRPr b="1">
                <a:solidFill>
                  <a:schemeClr val="accent1">
                    <a:hueOff val="200000"/>
                    <a:satOff val="-3055"/>
                    <a:lumOff val="-15098"/>
                  </a:schemeClr>
                </a:solidFill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Demo</a:t>
            </a:r>
          </a:p>
        </p:txBody>
      </p:sp>
      <p:sp>
        <p:nvSpPr>
          <p:cNvPr id="141" name="Shape 141"/>
          <p:cNvSpPr/>
          <p:nvPr/>
        </p:nvSpPr>
        <p:spPr>
          <a:xfrm>
            <a:off x="6134384" y="11537923"/>
            <a:ext cx="4577294" cy="60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r">
              <a:lnSpc>
                <a:spcPct val="100000"/>
              </a:lnSpc>
              <a:defRPr b="1">
                <a:solidFill>
                  <a:schemeClr val="accent2">
                    <a:hueOff val="-96135"/>
                    <a:satOff val="4874"/>
                    <a:lumOff val="-12549"/>
                  </a:schemeClr>
                </a:solidFill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Lasttests</a:t>
            </a:r>
          </a:p>
        </p:txBody>
      </p:sp>
      <p:grpSp>
        <p:nvGrpSpPr>
          <p:cNvPr id="145" name="Group 145"/>
          <p:cNvGrpSpPr/>
          <p:nvPr/>
        </p:nvGrpSpPr>
        <p:grpSpPr>
          <a:xfrm>
            <a:off x="11177560" y="9033806"/>
            <a:ext cx="1260908" cy="1257883"/>
            <a:chOff x="0" y="0"/>
            <a:chExt cx="1260906" cy="1257882"/>
          </a:xfrm>
        </p:grpSpPr>
        <p:sp>
          <p:nvSpPr>
            <p:cNvPr id="142" name="Shape 142"/>
            <p:cNvSpPr/>
            <p:nvPr/>
          </p:nvSpPr>
          <p:spPr>
            <a:xfrm>
              <a:off x="0" y="0"/>
              <a:ext cx="1257883" cy="1257883"/>
            </a:xfrm>
            <a:prstGeom prst="ellipse">
              <a:avLst/>
            </a:prstGeom>
            <a:solidFill>
              <a:schemeClr val="accent1">
                <a:hueOff val="200000"/>
                <a:satOff val="-3055"/>
                <a:lumOff val="-150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143" name="Shape 143"/>
            <p:cNvSpPr/>
            <p:nvPr/>
          </p:nvSpPr>
          <p:spPr>
            <a:xfrm>
              <a:off x="471683" y="267882"/>
              <a:ext cx="789224" cy="978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9" h="21600" fill="norm" stroke="1" extrusionOk="0">
                  <a:moveTo>
                    <a:pt x="0" y="15943"/>
                  </a:moveTo>
                  <a:lnTo>
                    <a:pt x="6684" y="21600"/>
                  </a:lnTo>
                  <a:cubicBezTo>
                    <a:pt x="6684" y="21600"/>
                    <a:pt x="12348" y="21288"/>
                    <a:pt x="16876" y="15955"/>
                  </a:cubicBezTo>
                  <a:cubicBezTo>
                    <a:pt x="21600" y="10390"/>
                    <a:pt x="19033" y="4540"/>
                    <a:pt x="19033" y="4540"/>
                  </a:cubicBezTo>
                  <a:lnTo>
                    <a:pt x="8839" y="0"/>
                  </a:lnTo>
                  <a:cubicBezTo>
                    <a:pt x="8839" y="0"/>
                    <a:pt x="15801" y="6663"/>
                    <a:pt x="11077" y="12594"/>
                  </a:cubicBezTo>
                  <a:cubicBezTo>
                    <a:pt x="6503" y="18335"/>
                    <a:pt x="0" y="15943"/>
                    <a:pt x="0" y="15943"/>
                  </a:cubicBezTo>
                  <a:close/>
                </a:path>
              </a:pathLst>
            </a:custGeom>
            <a:solidFill>
              <a:schemeClr val="accent1">
                <a:hueOff val="763636"/>
                <a:lumOff val="-2294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144" name="Shape 144"/>
            <p:cNvSpPr/>
            <p:nvPr/>
          </p:nvSpPr>
          <p:spPr>
            <a:xfrm>
              <a:off x="209647" y="209647"/>
              <a:ext cx="838589" cy="83858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</p:grpSp>
      <p:sp>
        <p:nvSpPr>
          <p:cNvPr id="146" name="Shape 146"/>
          <p:cNvSpPr/>
          <p:nvPr/>
        </p:nvSpPr>
        <p:spPr>
          <a:xfrm>
            <a:off x="12916018" y="4446299"/>
            <a:ext cx="11355882" cy="719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/>
            <a:r>
              <a:t>Was bietet unser Framework?</a:t>
            </a:r>
          </a:p>
        </p:txBody>
      </p:sp>
      <p:sp>
        <p:nvSpPr>
          <p:cNvPr id="147" name="Shape 147"/>
          <p:cNvSpPr/>
          <p:nvPr/>
        </p:nvSpPr>
        <p:spPr>
          <a:xfrm>
            <a:off x="12916018" y="6787357"/>
            <a:ext cx="11355882" cy="719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/>
            <a:r>
              <a:t>Wie ist unsere Anwendung aufgebaut?</a:t>
            </a:r>
          </a:p>
        </p:txBody>
      </p:sp>
      <p:sp>
        <p:nvSpPr>
          <p:cNvPr id="148" name="Shape 148"/>
          <p:cNvSpPr/>
          <p:nvPr/>
        </p:nvSpPr>
        <p:spPr>
          <a:xfrm>
            <a:off x="12915900" y="9140063"/>
            <a:ext cx="11355881" cy="719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/>
            <a:r>
              <a:t>Wie setzt man unsere API ein?</a:t>
            </a:r>
          </a:p>
        </p:txBody>
      </p:sp>
      <p:sp>
        <p:nvSpPr>
          <p:cNvPr id="149" name="Shape 149"/>
          <p:cNvSpPr/>
          <p:nvPr/>
        </p:nvSpPr>
        <p:spPr>
          <a:xfrm>
            <a:off x="12916018" y="11542580"/>
            <a:ext cx="11355882" cy="719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/>
            <a:r>
              <a:t>Wie verhält sich die Anwendung unter Last?</a:t>
            </a:r>
          </a:p>
        </p:txBody>
      </p:sp>
      <p:grpSp>
        <p:nvGrpSpPr>
          <p:cNvPr id="153" name="Group 153"/>
          <p:cNvGrpSpPr/>
          <p:nvPr/>
        </p:nvGrpSpPr>
        <p:grpSpPr>
          <a:xfrm>
            <a:off x="11177560" y="6657807"/>
            <a:ext cx="1257883" cy="1257883"/>
            <a:chOff x="0" y="0"/>
            <a:chExt cx="1257882" cy="1257882"/>
          </a:xfrm>
        </p:grpSpPr>
        <p:sp>
          <p:nvSpPr>
            <p:cNvPr id="150" name="Shape 150"/>
            <p:cNvSpPr/>
            <p:nvPr/>
          </p:nvSpPr>
          <p:spPr>
            <a:xfrm>
              <a:off x="0" y="0"/>
              <a:ext cx="1257883" cy="1257883"/>
            </a:xfrm>
            <a:prstGeom prst="ellipse">
              <a:avLst/>
            </a:prstGeom>
            <a:solidFill>
              <a:schemeClr val="accent4">
                <a:hueOff val="-80922"/>
                <a:satOff val="-22222"/>
                <a:lumOff val="-549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151" name="Shape 151"/>
            <p:cNvSpPr/>
            <p:nvPr/>
          </p:nvSpPr>
          <p:spPr>
            <a:xfrm>
              <a:off x="465882" y="267882"/>
              <a:ext cx="789225" cy="978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9" h="21600" fill="norm" stroke="1" extrusionOk="0">
                  <a:moveTo>
                    <a:pt x="0" y="15943"/>
                  </a:moveTo>
                  <a:lnTo>
                    <a:pt x="6684" y="21600"/>
                  </a:lnTo>
                  <a:cubicBezTo>
                    <a:pt x="6684" y="21600"/>
                    <a:pt x="12348" y="21288"/>
                    <a:pt x="16876" y="15955"/>
                  </a:cubicBezTo>
                  <a:cubicBezTo>
                    <a:pt x="21600" y="10390"/>
                    <a:pt x="19033" y="4540"/>
                    <a:pt x="19033" y="4540"/>
                  </a:cubicBezTo>
                  <a:lnTo>
                    <a:pt x="8839" y="0"/>
                  </a:lnTo>
                  <a:cubicBezTo>
                    <a:pt x="8839" y="0"/>
                    <a:pt x="15801" y="6663"/>
                    <a:pt x="11077" y="12594"/>
                  </a:cubicBezTo>
                  <a:cubicBezTo>
                    <a:pt x="6503" y="18335"/>
                    <a:pt x="0" y="15943"/>
                    <a:pt x="0" y="15943"/>
                  </a:cubicBezTo>
                  <a:close/>
                </a:path>
              </a:pathLst>
            </a:custGeom>
            <a:solidFill>
              <a:schemeClr val="accent4">
                <a:hueOff val="-178881"/>
                <a:satOff val="-33663"/>
                <a:lumOff val="-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152" name="Shape 152"/>
            <p:cNvSpPr/>
            <p:nvPr/>
          </p:nvSpPr>
          <p:spPr>
            <a:xfrm>
              <a:off x="209647" y="209647"/>
              <a:ext cx="838589" cy="83858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</p:grpSp>
      <p:grpSp>
        <p:nvGrpSpPr>
          <p:cNvPr id="157" name="Group 157"/>
          <p:cNvGrpSpPr/>
          <p:nvPr/>
        </p:nvGrpSpPr>
        <p:grpSpPr>
          <a:xfrm>
            <a:off x="11183383" y="4334219"/>
            <a:ext cx="1260930" cy="1257883"/>
            <a:chOff x="0" y="0"/>
            <a:chExt cx="1260929" cy="1257882"/>
          </a:xfrm>
        </p:grpSpPr>
        <p:sp>
          <p:nvSpPr>
            <p:cNvPr id="154" name="Shape 154"/>
            <p:cNvSpPr/>
            <p:nvPr/>
          </p:nvSpPr>
          <p:spPr>
            <a:xfrm>
              <a:off x="0" y="0"/>
              <a:ext cx="1257883" cy="1257883"/>
            </a:xfrm>
            <a:prstGeom prst="ellipse">
              <a:avLst/>
            </a:prstGeom>
            <a:solidFill>
              <a:schemeClr val="accent3">
                <a:hueOff val="-89441"/>
                <a:satOff val="-2700"/>
                <a:lumOff val="-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155" name="Shape 155"/>
            <p:cNvSpPr/>
            <p:nvPr/>
          </p:nvSpPr>
          <p:spPr>
            <a:xfrm>
              <a:off x="471705" y="262058"/>
              <a:ext cx="789225" cy="978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9" h="21600" fill="norm" stroke="1" extrusionOk="0">
                  <a:moveTo>
                    <a:pt x="0" y="15943"/>
                  </a:moveTo>
                  <a:lnTo>
                    <a:pt x="6684" y="21600"/>
                  </a:lnTo>
                  <a:cubicBezTo>
                    <a:pt x="6684" y="21600"/>
                    <a:pt x="12348" y="21288"/>
                    <a:pt x="16876" y="15955"/>
                  </a:cubicBezTo>
                  <a:cubicBezTo>
                    <a:pt x="21600" y="10390"/>
                    <a:pt x="19033" y="4540"/>
                    <a:pt x="19033" y="4540"/>
                  </a:cubicBezTo>
                  <a:lnTo>
                    <a:pt x="8839" y="0"/>
                  </a:lnTo>
                  <a:cubicBezTo>
                    <a:pt x="8839" y="0"/>
                    <a:pt x="15801" y="6663"/>
                    <a:pt x="11077" y="12594"/>
                  </a:cubicBezTo>
                  <a:cubicBezTo>
                    <a:pt x="6503" y="18335"/>
                    <a:pt x="0" y="15943"/>
                    <a:pt x="0" y="15943"/>
                  </a:cubicBezTo>
                  <a:close/>
                </a:path>
              </a:pathLst>
            </a:custGeom>
            <a:solidFill>
              <a:schemeClr val="accent3">
                <a:hueOff val="-246996"/>
                <a:satOff val="-18944"/>
                <a:lumOff val="-647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156" name="Shape 156"/>
            <p:cNvSpPr/>
            <p:nvPr/>
          </p:nvSpPr>
          <p:spPr>
            <a:xfrm>
              <a:off x="209647" y="215470"/>
              <a:ext cx="838589" cy="838589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</p:grpSp>
      <p:grpSp>
        <p:nvGrpSpPr>
          <p:cNvPr id="161" name="Group 161"/>
          <p:cNvGrpSpPr/>
          <p:nvPr/>
        </p:nvGrpSpPr>
        <p:grpSpPr>
          <a:xfrm>
            <a:off x="11165913" y="11374865"/>
            <a:ext cx="1266754" cy="1257883"/>
            <a:chOff x="0" y="0"/>
            <a:chExt cx="1266753" cy="1257882"/>
          </a:xfrm>
        </p:grpSpPr>
        <p:sp>
          <p:nvSpPr>
            <p:cNvPr id="158" name="Shape 158"/>
            <p:cNvSpPr/>
            <p:nvPr/>
          </p:nvSpPr>
          <p:spPr>
            <a:xfrm>
              <a:off x="0" y="0"/>
              <a:ext cx="1257883" cy="1257883"/>
            </a:xfrm>
            <a:prstGeom prst="ellipse">
              <a:avLst/>
            </a:prstGeom>
            <a:solidFill>
              <a:schemeClr val="accent2">
                <a:hueOff val="-96135"/>
                <a:satOff val="4874"/>
                <a:lumOff val="-1254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159" name="Shape 159"/>
            <p:cNvSpPr/>
            <p:nvPr/>
          </p:nvSpPr>
          <p:spPr>
            <a:xfrm>
              <a:off x="477529" y="267882"/>
              <a:ext cx="789225" cy="978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9" h="21600" fill="norm" stroke="1" extrusionOk="0">
                  <a:moveTo>
                    <a:pt x="0" y="15943"/>
                  </a:moveTo>
                  <a:lnTo>
                    <a:pt x="6684" y="21600"/>
                  </a:lnTo>
                  <a:cubicBezTo>
                    <a:pt x="6684" y="21600"/>
                    <a:pt x="12348" y="21288"/>
                    <a:pt x="16876" y="15955"/>
                  </a:cubicBezTo>
                  <a:cubicBezTo>
                    <a:pt x="21600" y="10390"/>
                    <a:pt x="19033" y="4540"/>
                    <a:pt x="19033" y="4540"/>
                  </a:cubicBezTo>
                  <a:lnTo>
                    <a:pt x="8839" y="0"/>
                  </a:lnTo>
                  <a:cubicBezTo>
                    <a:pt x="8839" y="0"/>
                    <a:pt x="15801" y="6663"/>
                    <a:pt x="11077" y="12594"/>
                  </a:cubicBezTo>
                  <a:cubicBezTo>
                    <a:pt x="6503" y="18335"/>
                    <a:pt x="0" y="15943"/>
                    <a:pt x="0" y="15943"/>
                  </a:cubicBezTo>
                  <a:close/>
                </a:path>
              </a:pathLst>
            </a:custGeom>
            <a:solidFill>
              <a:schemeClr val="accent2">
                <a:hueOff val="220347"/>
                <a:satOff val="4874"/>
                <a:lumOff val="-1254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160" name="Shape 160"/>
            <p:cNvSpPr/>
            <p:nvPr/>
          </p:nvSpPr>
          <p:spPr>
            <a:xfrm>
              <a:off x="209647" y="209647"/>
              <a:ext cx="838589" cy="838589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11176946" y="2010631"/>
            <a:ext cx="1266754" cy="1257883"/>
            <a:chOff x="0" y="0"/>
            <a:chExt cx="1266752" cy="1257882"/>
          </a:xfrm>
        </p:grpSpPr>
        <p:sp>
          <p:nvSpPr>
            <p:cNvPr id="162" name="Shape 162"/>
            <p:cNvSpPr/>
            <p:nvPr/>
          </p:nvSpPr>
          <p:spPr>
            <a:xfrm>
              <a:off x="0" y="0"/>
              <a:ext cx="1257883" cy="1257883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163" name="Shape 163"/>
            <p:cNvSpPr/>
            <p:nvPr/>
          </p:nvSpPr>
          <p:spPr>
            <a:xfrm>
              <a:off x="477528" y="267882"/>
              <a:ext cx="789225" cy="978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9" h="21600" fill="norm" stroke="1" extrusionOk="0">
                  <a:moveTo>
                    <a:pt x="0" y="15943"/>
                  </a:moveTo>
                  <a:lnTo>
                    <a:pt x="6684" y="21600"/>
                  </a:lnTo>
                  <a:cubicBezTo>
                    <a:pt x="6684" y="21600"/>
                    <a:pt x="12348" y="21288"/>
                    <a:pt x="16876" y="15955"/>
                  </a:cubicBezTo>
                  <a:cubicBezTo>
                    <a:pt x="21600" y="10390"/>
                    <a:pt x="19033" y="4540"/>
                    <a:pt x="19033" y="4540"/>
                  </a:cubicBezTo>
                  <a:lnTo>
                    <a:pt x="8839" y="0"/>
                  </a:lnTo>
                  <a:cubicBezTo>
                    <a:pt x="8839" y="0"/>
                    <a:pt x="15801" y="6663"/>
                    <a:pt x="11077" y="12594"/>
                  </a:cubicBezTo>
                  <a:cubicBezTo>
                    <a:pt x="6503" y="18335"/>
                    <a:pt x="0" y="15943"/>
                    <a:pt x="0" y="15943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164" name="Shape 164"/>
            <p:cNvSpPr/>
            <p:nvPr/>
          </p:nvSpPr>
          <p:spPr>
            <a:xfrm>
              <a:off x="209646" y="209646"/>
              <a:ext cx="789225" cy="838589"/>
            </a:xfrm>
            <a:prstGeom prst="ellipse">
              <a:avLst/>
            </a:prstGeom>
            <a:solidFill>
              <a:schemeClr val="accent5">
                <a:hueOff val="-3600000"/>
                <a:lumOff val="549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</p:grpSp>
      <p:sp>
        <p:nvSpPr>
          <p:cNvPr id="166" name="Shape 166"/>
          <p:cNvSpPr/>
          <p:nvPr/>
        </p:nvSpPr>
        <p:spPr>
          <a:xfrm>
            <a:off x="6134100" y="2171700"/>
            <a:ext cx="4577294" cy="719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r">
              <a:lnSpc>
                <a:spcPct val="100000"/>
              </a:lnSpc>
              <a:defRPr b="1">
                <a:solidFill>
                  <a:srgbClr val="A6AAA9"/>
                </a:solidFill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Einleitung</a:t>
            </a:r>
          </a:p>
        </p:txBody>
      </p:sp>
      <p:sp>
        <p:nvSpPr>
          <p:cNvPr id="167" name="Shape 167"/>
          <p:cNvSpPr/>
          <p:nvPr/>
        </p:nvSpPr>
        <p:spPr>
          <a:xfrm>
            <a:off x="12916018" y="2171699"/>
            <a:ext cx="11355882" cy="719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</a:pPr>
            <a:r>
              <a:t>Welches Ziel verfolgen wir  mit unserer API?</a:t>
            </a:r>
          </a:p>
          <a:p>
            <a:pPr>
              <a:lnSpc>
                <a:spcPct val="100000"/>
              </a:lnSpc>
            </a:pP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title"/>
          </p:nvPr>
        </p:nvSpPr>
        <p:spPr>
          <a:xfrm>
            <a:off x="1380860" y="844550"/>
            <a:ext cx="21622280" cy="15113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4" name="Shape 414"/>
          <p:cNvSpPr/>
          <p:nvPr/>
        </p:nvSpPr>
        <p:spPr>
          <a:xfrm>
            <a:off x="-1" y="0"/>
            <a:ext cx="24384003" cy="13716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400">
              <a:lnSpc>
                <a:spcPct val="100000"/>
              </a:lnSpc>
              <a:defRPr b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Aleo"/>
              </a:defRPr>
            </a:pPr>
          </a:p>
        </p:txBody>
      </p:sp>
      <p:grpSp>
        <p:nvGrpSpPr>
          <p:cNvPr id="418" name="Group 418"/>
          <p:cNvGrpSpPr/>
          <p:nvPr/>
        </p:nvGrpSpPr>
        <p:grpSpPr>
          <a:xfrm>
            <a:off x="10345098" y="3848099"/>
            <a:ext cx="3707452" cy="4279901"/>
            <a:chOff x="286698" y="0"/>
            <a:chExt cx="3707451" cy="4279900"/>
          </a:xfrm>
        </p:grpSpPr>
        <p:sp>
          <p:nvSpPr>
            <p:cNvPr id="415" name="Shape 415"/>
            <p:cNvSpPr/>
            <p:nvPr/>
          </p:nvSpPr>
          <p:spPr>
            <a:xfrm>
              <a:off x="286698" y="0"/>
              <a:ext cx="3706504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>
                <a:hueOff val="200000"/>
                <a:satOff val="-3055"/>
                <a:lumOff val="-150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416" name="Shape 416"/>
            <p:cNvSpPr/>
            <p:nvPr/>
          </p:nvSpPr>
          <p:spPr>
            <a:xfrm>
              <a:off x="882650" y="1443549"/>
              <a:ext cx="3111500" cy="262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873" y="0"/>
                  </a:moveTo>
                  <a:lnTo>
                    <a:pt x="21600" y="4792"/>
                  </a:lnTo>
                  <a:lnTo>
                    <a:pt x="21600" y="14655"/>
                  </a:lnTo>
                  <a:lnTo>
                    <a:pt x="11241" y="21600"/>
                  </a:lnTo>
                  <a:lnTo>
                    <a:pt x="0" y="10765"/>
                  </a:lnTo>
                  <a:lnTo>
                    <a:pt x="7710" y="15974"/>
                  </a:lnTo>
                  <a:lnTo>
                    <a:pt x="15656" y="1034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chemeClr val="accent1">
                <a:hueOff val="763636"/>
                <a:lumOff val="-2294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417" name="Shape 417"/>
            <p:cNvSpPr/>
            <p:nvPr/>
          </p:nvSpPr>
          <p:spPr>
            <a:xfrm>
              <a:off x="951258" y="812800"/>
              <a:ext cx="2364684" cy="273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</p:grpSp>
      <p:sp>
        <p:nvSpPr>
          <p:cNvPr id="419" name="Shape 419"/>
          <p:cNvSpPr/>
          <p:nvPr/>
        </p:nvSpPr>
        <p:spPr>
          <a:xfrm>
            <a:off x="7645400" y="8128000"/>
            <a:ext cx="9105900" cy="15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ct val="100000"/>
              </a:lnSpc>
              <a:defRPr sz="9200">
                <a:solidFill>
                  <a:srgbClr val="FFFFFF"/>
                </a:solidFill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Demo</a:t>
            </a:r>
          </a:p>
        </p:txBody>
      </p:sp>
      <p:grpSp>
        <p:nvGrpSpPr>
          <p:cNvPr id="422" name="Group 422"/>
          <p:cNvGrpSpPr/>
          <p:nvPr/>
        </p:nvGrpSpPr>
        <p:grpSpPr>
          <a:xfrm>
            <a:off x="11330133" y="5176848"/>
            <a:ext cx="1736434" cy="1622404"/>
            <a:chOff x="0" y="0"/>
            <a:chExt cx="1736433" cy="1622403"/>
          </a:xfrm>
        </p:grpSpPr>
        <p:pic>
          <p:nvPicPr>
            <p:cNvPr id="420" name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4221"/>
              <a:ext cx="1414148" cy="16081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3272" y="0"/>
              <a:ext cx="733162" cy="5855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fast" advClick="1" p14:dur="25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4770106" y="2843075"/>
            <a:ext cx="14843788" cy="9316287"/>
            <a:chOff x="0" y="0"/>
            <a:chExt cx="14843786" cy="9316285"/>
          </a:xfrm>
        </p:grpSpPr>
        <p:sp>
          <p:nvSpPr>
            <p:cNvPr id="424" name="Shape 424"/>
            <p:cNvSpPr/>
            <p:nvPr/>
          </p:nvSpPr>
          <p:spPr>
            <a:xfrm>
              <a:off x="1732766" y="7511136"/>
              <a:ext cx="4900887" cy="1"/>
            </a:xfrm>
            <a:prstGeom prst="line">
              <a:avLst/>
            </a:prstGeom>
            <a:noFill/>
            <a:ln w="38100" cap="flat">
              <a:solidFill>
                <a:srgbClr val="4E93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25" name="Shape 425"/>
            <p:cNvSpPr/>
            <p:nvPr/>
          </p:nvSpPr>
          <p:spPr>
            <a:xfrm>
              <a:off x="6633596" y="7392148"/>
              <a:ext cx="223104" cy="223104"/>
            </a:xfrm>
            <a:prstGeom prst="ellipse">
              <a:avLst/>
            </a:prstGeom>
            <a:solidFill>
              <a:srgbClr val="FFFDFF"/>
            </a:solidFill>
            <a:ln w="50800" cap="flat">
              <a:solidFill>
                <a:srgbClr val="4E93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sz="40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426" name="Shape 426"/>
            <p:cNvSpPr/>
            <p:nvPr/>
          </p:nvSpPr>
          <p:spPr>
            <a:xfrm>
              <a:off x="1755076" y="2959836"/>
              <a:ext cx="3123442" cy="1"/>
            </a:xfrm>
            <a:prstGeom prst="line">
              <a:avLst/>
            </a:prstGeom>
            <a:noFill/>
            <a:ln w="38100" cap="flat">
              <a:solidFill>
                <a:srgbClr val="F5B71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27" name="Shape 427"/>
            <p:cNvSpPr/>
            <p:nvPr/>
          </p:nvSpPr>
          <p:spPr>
            <a:xfrm>
              <a:off x="4655416" y="2855720"/>
              <a:ext cx="223104" cy="223104"/>
            </a:xfrm>
            <a:prstGeom prst="ellipse">
              <a:avLst/>
            </a:prstGeom>
            <a:solidFill>
              <a:srgbClr val="FFFDFF"/>
            </a:solidFill>
            <a:ln w="50800" cap="flat">
              <a:solidFill>
                <a:srgbClr val="F5B71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sz="40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grpSp>
          <p:nvGrpSpPr>
            <p:cNvPr id="431" name="Group 431"/>
            <p:cNvGrpSpPr/>
            <p:nvPr/>
          </p:nvGrpSpPr>
          <p:grpSpPr>
            <a:xfrm>
              <a:off x="3" y="-1"/>
              <a:ext cx="14843779" cy="9236468"/>
              <a:chOff x="0" y="0"/>
              <a:chExt cx="14843777" cy="9236466"/>
            </a:xfrm>
          </p:grpSpPr>
          <p:sp>
            <p:nvSpPr>
              <p:cNvPr id="428" name="Shape 428"/>
              <p:cNvSpPr/>
              <p:nvPr/>
            </p:nvSpPr>
            <p:spPr>
              <a:xfrm>
                <a:off x="0" y="0"/>
                <a:ext cx="14843778" cy="9236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0995"/>
                    </a:moveTo>
                    <a:cubicBezTo>
                      <a:pt x="21600" y="21329"/>
                      <a:pt x="21432" y="21600"/>
                      <a:pt x="21224" y="21600"/>
                    </a:cubicBezTo>
                    <a:lnTo>
                      <a:pt x="376" y="21600"/>
                    </a:lnTo>
                    <a:cubicBezTo>
                      <a:pt x="169" y="21600"/>
                      <a:pt x="0" y="21329"/>
                      <a:pt x="0" y="20995"/>
                    </a:cubicBezTo>
                    <a:lnTo>
                      <a:pt x="0" y="605"/>
                    </a:lnTo>
                    <a:cubicBezTo>
                      <a:pt x="0" y="271"/>
                      <a:pt x="169" y="0"/>
                      <a:pt x="376" y="0"/>
                    </a:cubicBezTo>
                    <a:lnTo>
                      <a:pt x="21224" y="0"/>
                    </a:lnTo>
                    <a:cubicBezTo>
                      <a:pt x="21432" y="0"/>
                      <a:pt x="21600" y="271"/>
                      <a:pt x="21600" y="605"/>
                    </a:cubicBezTo>
                    <a:cubicBezTo>
                      <a:pt x="21600" y="605"/>
                      <a:pt x="21600" y="20995"/>
                      <a:pt x="21600" y="2099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 defTabSz="457200">
                  <a:lnSpc>
                    <a:spcPct val="100000"/>
                  </a:lnSpc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29" name="Shape 429"/>
              <p:cNvSpPr/>
              <p:nvPr/>
            </p:nvSpPr>
            <p:spPr>
              <a:xfrm>
                <a:off x="0" y="498476"/>
                <a:ext cx="14843778" cy="132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711" y="6631"/>
                    </a:moveTo>
                    <a:lnTo>
                      <a:pt x="3497" y="970"/>
                    </a:lnTo>
                    <a:cubicBezTo>
                      <a:pt x="3467" y="0"/>
                      <a:pt x="3393" y="0"/>
                      <a:pt x="3025" y="0"/>
                    </a:cubicBezTo>
                    <a:lnTo>
                      <a:pt x="957" y="0"/>
                    </a:lnTo>
                    <a:cubicBezTo>
                      <a:pt x="515" y="0"/>
                      <a:pt x="522" y="0"/>
                      <a:pt x="485" y="970"/>
                    </a:cubicBezTo>
                    <a:lnTo>
                      <a:pt x="212" y="6631"/>
                    </a:lnTo>
                    <a:lnTo>
                      <a:pt x="0" y="6631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6631"/>
                    </a:lnTo>
                    <a:cubicBezTo>
                      <a:pt x="21600" y="6631"/>
                      <a:pt x="3711" y="6631"/>
                      <a:pt x="3711" y="6631"/>
                    </a:cubicBezTo>
                    <a:close/>
                  </a:path>
                </a:pathLst>
              </a:custGeom>
              <a:solidFill>
                <a:srgbClr val="E4E4E4"/>
              </a:solidFill>
              <a:ln w="19050" cap="flat">
                <a:solidFill>
                  <a:srgbClr val="E4E4E4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 defTabSz="457200">
                  <a:lnSpc>
                    <a:spcPct val="100000"/>
                  </a:lnSpc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30" name="Shape 430"/>
              <p:cNvSpPr/>
              <p:nvPr/>
            </p:nvSpPr>
            <p:spPr>
              <a:xfrm>
                <a:off x="1280514" y="382065"/>
                <a:ext cx="13208628" cy="12670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182" y="0"/>
                    </a:moveTo>
                    <a:cubicBezTo>
                      <a:pt x="20075" y="0"/>
                      <a:pt x="19989" y="903"/>
                      <a:pt x="19989" y="2021"/>
                    </a:cubicBezTo>
                    <a:cubicBezTo>
                      <a:pt x="19989" y="3138"/>
                      <a:pt x="20075" y="4049"/>
                      <a:pt x="20182" y="4049"/>
                    </a:cubicBezTo>
                    <a:cubicBezTo>
                      <a:pt x="20290" y="4049"/>
                      <a:pt x="20376" y="3138"/>
                      <a:pt x="20376" y="2021"/>
                    </a:cubicBezTo>
                    <a:cubicBezTo>
                      <a:pt x="20376" y="903"/>
                      <a:pt x="20290" y="0"/>
                      <a:pt x="20182" y="0"/>
                    </a:cubicBezTo>
                    <a:close/>
                    <a:moveTo>
                      <a:pt x="20781" y="0"/>
                    </a:moveTo>
                    <a:cubicBezTo>
                      <a:pt x="20673" y="0"/>
                      <a:pt x="20587" y="903"/>
                      <a:pt x="20587" y="2021"/>
                    </a:cubicBezTo>
                    <a:cubicBezTo>
                      <a:pt x="20587" y="3138"/>
                      <a:pt x="20673" y="4049"/>
                      <a:pt x="20781" y="4049"/>
                    </a:cubicBezTo>
                    <a:cubicBezTo>
                      <a:pt x="20888" y="4049"/>
                      <a:pt x="20974" y="3138"/>
                      <a:pt x="20974" y="2021"/>
                    </a:cubicBezTo>
                    <a:cubicBezTo>
                      <a:pt x="20974" y="903"/>
                      <a:pt x="20888" y="0"/>
                      <a:pt x="20781" y="0"/>
                    </a:cubicBezTo>
                    <a:close/>
                    <a:moveTo>
                      <a:pt x="21406" y="0"/>
                    </a:moveTo>
                    <a:cubicBezTo>
                      <a:pt x="21299" y="0"/>
                      <a:pt x="21212" y="903"/>
                      <a:pt x="21212" y="2021"/>
                    </a:cubicBezTo>
                    <a:cubicBezTo>
                      <a:pt x="21212" y="3138"/>
                      <a:pt x="21299" y="4049"/>
                      <a:pt x="21406" y="4049"/>
                    </a:cubicBezTo>
                    <a:cubicBezTo>
                      <a:pt x="21513" y="4049"/>
                      <a:pt x="21600" y="3138"/>
                      <a:pt x="21600" y="2021"/>
                    </a:cubicBezTo>
                    <a:cubicBezTo>
                      <a:pt x="21600" y="903"/>
                      <a:pt x="21513" y="0"/>
                      <a:pt x="21406" y="0"/>
                    </a:cubicBezTo>
                    <a:close/>
                    <a:moveTo>
                      <a:pt x="1265" y="13613"/>
                    </a:moveTo>
                    <a:cubicBezTo>
                      <a:pt x="1212" y="13613"/>
                      <a:pt x="1169" y="14140"/>
                      <a:pt x="1169" y="14794"/>
                    </a:cubicBezTo>
                    <a:lnTo>
                      <a:pt x="1169" y="20411"/>
                    </a:lnTo>
                    <a:cubicBezTo>
                      <a:pt x="1169" y="21065"/>
                      <a:pt x="1212" y="21600"/>
                      <a:pt x="1265" y="21600"/>
                    </a:cubicBezTo>
                    <a:lnTo>
                      <a:pt x="21116" y="21600"/>
                    </a:lnTo>
                    <a:cubicBezTo>
                      <a:pt x="21169" y="21600"/>
                      <a:pt x="21212" y="21065"/>
                      <a:pt x="21212" y="20411"/>
                    </a:cubicBezTo>
                    <a:cubicBezTo>
                      <a:pt x="21212" y="20411"/>
                      <a:pt x="21212" y="14794"/>
                      <a:pt x="21212" y="14794"/>
                    </a:cubicBezTo>
                    <a:cubicBezTo>
                      <a:pt x="21212" y="14140"/>
                      <a:pt x="21169" y="13613"/>
                      <a:pt x="21116" y="13613"/>
                    </a:cubicBezTo>
                    <a:lnTo>
                      <a:pt x="1265" y="13613"/>
                    </a:lnTo>
                    <a:close/>
                    <a:moveTo>
                      <a:pt x="303" y="14461"/>
                    </a:moveTo>
                    <a:cubicBezTo>
                      <a:pt x="135" y="14461"/>
                      <a:pt x="0" y="15873"/>
                      <a:pt x="0" y="17614"/>
                    </a:cubicBezTo>
                    <a:cubicBezTo>
                      <a:pt x="0" y="19356"/>
                      <a:pt x="135" y="20768"/>
                      <a:pt x="303" y="20768"/>
                    </a:cubicBezTo>
                    <a:cubicBezTo>
                      <a:pt x="378" y="20768"/>
                      <a:pt x="446" y="20480"/>
                      <a:pt x="499" y="20007"/>
                    </a:cubicBezTo>
                    <a:lnTo>
                      <a:pt x="428" y="19263"/>
                    </a:lnTo>
                    <a:cubicBezTo>
                      <a:pt x="393" y="19549"/>
                      <a:pt x="350" y="19722"/>
                      <a:pt x="303" y="19722"/>
                    </a:cubicBezTo>
                    <a:cubicBezTo>
                      <a:pt x="191" y="19722"/>
                      <a:pt x="101" y="18777"/>
                      <a:pt x="101" y="17614"/>
                    </a:cubicBezTo>
                    <a:cubicBezTo>
                      <a:pt x="101" y="16454"/>
                      <a:pt x="191" y="15515"/>
                      <a:pt x="303" y="15515"/>
                    </a:cubicBezTo>
                    <a:cubicBezTo>
                      <a:pt x="414" y="15515"/>
                      <a:pt x="504" y="16454"/>
                      <a:pt x="504" y="17614"/>
                    </a:cubicBezTo>
                    <a:cubicBezTo>
                      <a:pt x="504" y="17689"/>
                      <a:pt x="504" y="17764"/>
                      <a:pt x="503" y="17836"/>
                    </a:cubicBezTo>
                    <a:lnTo>
                      <a:pt x="586" y="18708"/>
                    </a:lnTo>
                    <a:cubicBezTo>
                      <a:pt x="598" y="18367"/>
                      <a:pt x="605" y="17998"/>
                      <a:pt x="605" y="17614"/>
                    </a:cubicBezTo>
                    <a:cubicBezTo>
                      <a:pt x="605" y="15873"/>
                      <a:pt x="470" y="14461"/>
                      <a:pt x="303" y="14461"/>
                    </a:cubicBezTo>
                    <a:close/>
                  </a:path>
                </a:pathLst>
              </a:custGeom>
              <a:solidFill>
                <a:srgbClr val="EEEE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 defTabSz="457200">
                  <a:lnSpc>
                    <a:spcPct val="100000"/>
                  </a:lnSpc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pic>
          <p:nvPicPr>
            <p:cNvPr id="432" name="listgame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582" r="0" b="1580"/>
            <a:stretch>
              <a:fillRect/>
            </a:stretch>
          </p:blipFill>
          <p:spPr>
            <a:xfrm>
              <a:off x="0" y="1844320"/>
              <a:ext cx="14843787" cy="7471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0846"/>
                  </a:lnTo>
                  <a:cubicBezTo>
                    <a:pt x="0" y="21259"/>
                    <a:pt x="165" y="21600"/>
                    <a:pt x="372" y="21600"/>
                  </a:cubicBezTo>
                  <a:lnTo>
                    <a:pt x="21234" y="21600"/>
                  </a:lnTo>
                  <a:cubicBezTo>
                    <a:pt x="21442" y="21600"/>
                    <a:pt x="21600" y="21259"/>
                    <a:pt x="21600" y="20846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434" name="Shape 4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Codingszenario</a:t>
            </a:r>
          </a:p>
        </p:txBody>
      </p:sp>
      <p:sp>
        <p:nvSpPr>
          <p:cNvPr id="435" name="Shape 435"/>
          <p:cNvSpPr/>
          <p:nvPr/>
        </p:nvSpPr>
        <p:spPr>
          <a:xfrm>
            <a:off x="19589750" y="6425753"/>
            <a:ext cx="3683000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ct val="100000"/>
              </a:lnSpc>
              <a:defRPr sz="3200">
                <a:solidFill>
                  <a:srgbClr val="333333"/>
                </a:solidFill>
              </a:defRPr>
            </a:lvl1pPr>
          </a:lstStyle>
          <a:p>
            <a:pPr/>
            <a:r>
              <a:t>Button sendet Feedback (Vibration) an Controller</a:t>
            </a:r>
          </a:p>
        </p:txBody>
      </p:sp>
      <p:sp>
        <p:nvSpPr>
          <p:cNvPr id="436" name="Shape 436"/>
          <p:cNvSpPr/>
          <p:nvPr/>
        </p:nvSpPr>
        <p:spPr>
          <a:xfrm flipV="1">
            <a:off x="14372938" y="5562574"/>
            <a:ext cx="6235193" cy="4"/>
          </a:xfrm>
          <a:prstGeom prst="line">
            <a:avLst/>
          </a:prstGeom>
          <a:ln w="38100">
            <a:solidFill>
              <a:schemeClr val="accent2">
                <a:hueOff val="-96135"/>
                <a:satOff val="4874"/>
                <a:lumOff val="-1254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7" name="Shape 437"/>
          <p:cNvSpPr/>
          <p:nvPr/>
        </p:nvSpPr>
        <p:spPr>
          <a:xfrm>
            <a:off x="14236700" y="5467306"/>
            <a:ext cx="190500" cy="190501"/>
          </a:xfrm>
          <a:prstGeom prst="ellipse">
            <a:avLst/>
          </a:prstGeom>
          <a:solidFill>
            <a:srgbClr val="FFFDFF"/>
          </a:solidFill>
          <a:ln w="50800">
            <a:solidFill>
              <a:schemeClr val="accent2">
                <a:hueOff val="-96135"/>
                <a:satOff val="4874"/>
                <a:lumOff val="-12549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8" name="Shape 438"/>
          <p:cNvSpPr/>
          <p:nvPr/>
        </p:nvSpPr>
        <p:spPr>
          <a:xfrm>
            <a:off x="20561300" y="4686300"/>
            <a:ext cx="1739900" cy="1739900"/>
          </a:xfrm>
          <a:prstGeom prst="ellipse">
            <a:avLst/>
          </a:prstGeom>
          <a:solidFill>
            <a:schemeClr val="accent2">
              <a:hueOff val="-96135"/>
              <a:satOff val="4874"/>
              <a:lumOff val="-12549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400">
              <a:lnSpc>
                <a:spcPct val="100000"/>
              </a:lnSpc>
              <a:defRPr b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Aleo"/>
              </a:defRPr>
            </a:pPr>
          </a:p>
        </p:txBody>
      </p:sp>
      <p:sp>
        <p:nvSpPr>
          <p:cNvPr id="439" name="Shape 439"/>
          <p:cNvSpPr/>
          <p:nvPr/>
        </p:nvSpPr>
        <p:spPr>
          <a:xfrm>
            <a:off x="21285200" y="5130800"/>
            <a:ext cx="1008283" cy="1248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96" h="21600" fill="norm" stroke="1" extrusionOk="0">
                <a:moveTo>
                  <a:pt x="0" y="16694"/>
                </a:moveTo>
                <a:lnTo>
                  <a:pt x="7172" y="21600"/>
                </a:lnTo>
                <a:cubicBezTo>
                  <a:pt x="7172" y="21600"/>
                  <a:pt x="12181" y="21515"/>
                  <a:pt x="16791" y="16182"/>
                </a:cubicBezTo>
                <a:cubicBezTo>
                  <a:pt x="21600" y="10617"/>
                  <a:pt x="19743" y="4540"/>
                  <a:pt x="19743" y="4540"/>
                </a:cubicBezTo>
                <a:lnTo>
                  <a:pt x="9365" y="0"/>
                </a:lnTo>
                <a:cubicBezTo>
                  <a:pt x="9365" y="0"/>
                  <a:pt x="16453" y="6663"/>
                  <a:pt x="11644" y="12594"/>
                </a:cubicBezTo>
                <a:cubicBezTo>
                  <a:pt x="6988" y="18335"/>
                  <a:pt x="0" y="16694"/>
                  <a:pt x="0" y="16694"/>
                </a:cubicBezTo>
                <a:close/>
              </a:path>
            </a:pathLst>
          </a:custGeom>
          <a:solidFill>
            <a:schemeClr val="accent2">
              <a:hueOff val="220347"/>
              <a:satOff val="4874"/>
              <a:lumOff val="-12549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400">
              <a:lnSpc>
                <a:spcPct val="100000"/>
              </a:lnSpc>
              <a:defRPr b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Aleo"/>
              </a:defRPr>
            </a:pPr>
          </a:p>
        </p:txBody>
      </p:sp>
      <p:sp>
        <p:nvSpPr>
          <p:cNvPr id="440" name="Shape 440"/>
          <p:cNvSpPr/>
          <p:nvPr/>
        </p:nvSpPr>
        <p:spPr>
          <a:xfrm>
            <a:off x="20891500" y="5016500"/>
            <a:ext cx="1092200" cy="109220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400">
              <a:lnSpc>
                <a:spcPct val="100000"/>
              </a:lnSpc>
              <a:defRPr b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Aleo"/>
              </a:defRPr>
            </a:pPr>
          </a:p>
        </p:txBody>
      </p:sp>
      <p:grpSp>
        <p:nvGrpSpPr>
          <p:cNvPr id="447" name="Group 447"/>
          <p:cNvGrpSpPr/>
          <p:nvPr/>
        </p:nvGrpSpPr>
        <p:grpSpPr>
          <a:xfrm>
            <a:off x="419100" y="4495800"/>
            <a:ext cx="5480051" cy="2838450"/>
            <a:chOff x="0" y="0"/>
            <a:chExt cx="5480050" cy="2838450"/>
          </a:xfrm>
        </p:grpSpPr>
        <p:sp>
          <p:nvSpPr>
            <p:cNvPr id="441" name="Shape 441"/>
            <p:cNvSpPr/>
            <p:nvPr/>
          </p:nvSpPr>
          <p:spPr>
            <a:xfrm>
              <a:off x="1079500" y="0"/>
              <a:ext cx="1739900" cy="1739900"/>
            </a:xfrm>
            <a:prstGeom prst="ellipse">
              <a:avLst/>
            </a:prstGeom>
            <a:solidFill>
              <a:schemeClr val="accent3">
                <a:hueOff val="-89441"/>
                <a:satOff val="-2700"/>
                <a:lumOff val="-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442" name="Shape 442"/>
            <p:cNvSpPr/>
            <p:nvPr/>
          </p:nvSpPr>
          <p:spPr>
            <a:xfrm>
              <a:off x="0" y="1746250"/>
              <a:ext cx="3898900" cy="1092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lnSpc>
                  <a:spcPct val="100000"/>
                </a:lnSpc>
                <a:defRPr sz="32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Pro Controller ein Fenster</a:t>
              </a:r>
            </a:p>
          </p:txBody>
        </p:sp>
        <p:sp>
          <p:nvSpPr>
            <p:cNvPr id="443" name="Shape 443"/>
            <p:cNvSpPr/>
            <p:nvPr/>
          </p:nvSpPr>
          <p:spPr>
            <a:xfrm flipV="1">
              <a:off x="2813050" y="889000"/>
              <a:ext cx="2667001" cy="1"/>
            </a:xfrm>
            <a:prstGeom prst="line">
              <a:avLst/>
            </a:prstGeom>
            <a:noFill/>
            <a:ln w="38100" cap="flat">
              <a:solidFill>
                <a:schemeClr val="accent3">
                  <a:hueOff val="-89441"/>
                  <a:satOff val="-2700"/>
                  <a:lumOff val="-803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44" name="Shape 444"/>
            <p:cNvSpPr/>
            <p:nvPr/>
          </p:nvSpPr>
          <p:spPr>
            <a:xfrm>
              <a:off x="5289550" y="800100"/>
              <a:ext cx="190500" cy="190500"/>
            </a:xfrm>
            <a:prstGeom prst="ellipse">
              <a:avLst/>
            </a:prstGeom>
            <a:solidFill>
              <a:srgbClr val="FFFDFF"/>
            </a:solidFill>
            <a:ln w="50800" cap="flat">
              <a:solidFill>
                <a:schemeClr val="accent3">
                  <a:hueOff val="-89441"/>
                  <a:satOff val="-2700"/>
                  <a:lumOff val="-8039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45" name="Shape 445"/>
            <p:cNvSpPr/>
            <p:nvPr/>
          </p:nvSpPr>
          <p:spPr>
            <a:xfrm>
              <a:off x="1809733" y="444483"/>
              <a:ext cx="1008283" cy="1248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6" h="21600" fill="norm" stroke="1" extrusionOk="0">
                  <a:moveTo>
                    <a:pt x="0" y="16694"/>
                  </a:moveTo>
                  <a:lnTo>
                    <a:pt x="7172" y="21600"/>
                  </a:lnTo>
                  <a:cubicBezTo>
                    <a:pt x="7172" y="21600"/>
                    <a:pt x="12181" y="21515"/>
                    <a:pt x="16791" y="16182"/>
                  </a:cubicBezTo>
                  <a:cubicBezTo>
                    <a:pt x="21600" y="10617"/>
                    <a:pt x="19743" y="4540"/>
                    <a:pt x="19743" y="4540"/>
                  </a:cubicBezTo>
                  <a:lnTo>
                    <a:pt x="9365" y="0"/>
                  </a:lnTo>
                  <a:cubicBezTo>
                    <a:pt x="9365" y="0"/>
                    <a:pt x="16453" y="6663"/>
                    <a:pt x="11644" y="12594"/>
                  </a:cubicBezTo>
                  <a:cubicBezTo>
                    <a:pt x="6988" y="18335"/>
                    <a:pt x="0" y="16694"/>
                    <a:pt x="0" y="16694"/>
                  </a:cubicBezTo>
                  <a:close/>
                </a:path>
              </a:pathLst>
            </a:custGeom>
            <a:solidFill>
              <a:schemeClr val="accent3">
                <a:hueOff val="-246996"/>
                <a:satOff val="-18944"/>
                <a:lumOff val="-647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446" name="Shape 446"/>
            <p:cNvSpPr/>
            <p:nvPr/>
          </p:nvSpPr>
          <p:spPr>
            <a:xfrm>
              <a:off x="1409700" y="330200"/>
              <a:ext cx="1092200" cy="109220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</p:grpSp>
      <p:sp>
        <p:nvSpPr>
          <p:cNvPr id="448" name="Shape 448"/>
          <p:cNvSpPr/>
          <p:nvPr/>
        </p:nvSpPr>
        <p:spPr>
          <a:xfrm>
            <a:off x="19147631" y="11328401"/>
            <a:ext cx="1739901" cy="1"/>
          </a:xfrm>
          <a:prstGeom prst="line">
            <a:avLst/>
          </a:prstGeom>
          <a:ln w="38100">
            <a:solidFill>
              <a:schemeClr val="accent4">
                <a:hueOff val="-80922"/>
                <a:satOff val="-22222"/>
                <a:lumOff val="-54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49" name="Shape 449"/>
          <p:cNvSpPr/>
          <p:nvPr/>
        </p:nvSpPr>
        <p:spPr>
          <a:xfrm>
            <a:off x="19481800" y="12249150"/>
            <a:ext cx="4599648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ct val="100000"/>
              </a:lnSpc>
              <a:defRPr sz="3200">
                <a:solidFill>
                  <a:srgbClr val="333333"/>
                </a:solidFill>
              </a:defRPr>
            </a:lvl1pPr>
          </a:lstStyle>
          <a:p>
            <a:pPr/>
            <a:r>
              <a:t>QR-Code sorgt für einfachen Aufruf ins Spiel</a:t>
            </a:r>
          </a:p>
        </p:txBody>
      </p:sp>
      <p:sp>
        <p:nvSpPr>
          <p:cNvPr id="450" name="Shape 450"/>
          <p:cNvSpPr/>
          <p:nvPr/>
        </p:nvSpPr>
        <p:spPr>
          <a:xfrm>
            <a:off x="19066509" y="11252200"/>
            <a:ext cx="190501" cy="190500"/>
          </a:xfrm>
          <a:prstGeom prst="ellipse">
            <a:avLst/>
          </a:prstGeom>
          <a:solidFill>
            <a:srgbClr val="FFFDFF"/>
          </a:solidFill>
          <a:ln w="50800">
            <a:solidFill>
              <a:schemeClr val="accent4">
                <a:hueOff val="-80922"/>
                <a:satOff val="-22222"/>
                <a:lumOff val="-54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51" name="Shape 451"/>
          <p:cNvSpPr/>
          <p:nvPr/>
        </p:nvSpPr>
        <p:spPr>
          <a:xfrm>
            <a:off x="20553582" y="10477500"/>
            <a:ext cx="1739901" cy="1739900"/>
          </a:xfrm>
          <a:prstGeom prst="ellipse">
            <a:avLst/>
          </a:prstGeom>
          <a:solidFill>
            <a:schemeClr val="accent4">
              <a:hueOff val="-80922"/>
              <a:satOff val="-22222"/>
              <a:lumOff val="-549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400">
              <a:lnSpc>
                <a:spcPct val="100000"/>
              </a:lnSpc>
              <a:defRPr b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Aleo"/>
              </a:defRPr>
            </a:pPr>
          </a:p>
        </p:txBody>
      </p:sp>
      <p:sp>
        <p:nvSpPr>
          <p:cNvPr id="452" name="Shape 452"/>
          <p:cNvSpPr/>
          <p:nvPr/>
        </p:nvSpPr>
        <p:spPr>
          <a:xfrm>
            <a:off x="20883782" y="10807700"/>
            <a:ext cx="1092201" cy="1092200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400">
              <a:lnSpc>
                <a:spcPct val="100000"/>
              </a:lnSpc>
              <a:defRPr b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Aleo"/>
              </a:defRPr>
            </a:pPr>
          </a:p>
        </p:txBody>
      </p:sp>
      <p:sp>
        <p:nvSpPr>
          <p:cNvPr id="453" name="Shape 453"/>
          <p:cNvSpPr/>
          <p:nvPr/>
        </p:nvSpPr>
        <p:spPr>
          <a:xfrm>
            <a:off x="21277482" y="10922000"/>
            <a:ext cx="1008283" cy="1248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96" h="21600" fill="norm" stroke="1" extrusionOk="0">
                <a:moveTo>
                  <a:pt x="0" y="16694"/>
                </a:moveTo>
                <a:lnTo>
                  <a:pt x="7172" y="21600"/>
                </a:lnTo>
                <a:cubicBezTo>
                  <a:pt x="7172" y="21600"/>
                  <a:pt x="12181" y="21515"/>
                  <a:pt x="16791" y="16182"/>
                </a:cubicBezTo>
                <a:cubicBezTo>
                  <a:pt x="21600" y="10617"/>
                  <a:pt x="19743" y="4540"/>
                  <a:pt x="19743" y="4540"/>
                </a:cubicBezTo>
                <a:lnTo>
                  <a:pt x="9365" y="0"/>
                </a:lnTo>
                <a:cubicBezTo>
                  <a:pt x="9365" y="0"/>
                  <a:pt x="16453" y="6663"/>
                  <a:pt x="11644" y="12594"/>
                </a:cubicBezTo>
                <a:cubicBezTo>
                  <a:pt x="6988" y="18335"/>
                  <a:pt x="0" y="16694"/>
                  <a:pt x="0" y="16694"/>
                </a:cubicBezTo>
                <a:close/>
              </a:path>
            </a:pathLst>
          </a:custGeom>
          <a:solidFill>
            <a:schemeClr val="accent4">
              <a:hueOff val="-178881"/>
              <a:satOff val="-33663"/>
              <a:lumOff val="-8039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400">
              <a:lnSpc>
                <a:spcPct val="100000"/>
              </a:lnSpc>
              <a:defRPr b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Aleo"/>
              </a:defRPr>
            </a:pPr>
          </a:p>
        </p:txBody>
      </p:sp>
      <p:grpSp>
        <p:nvGrpSpPr>
          <p:cNvPr id="460" name="Group 460"/>
          <p:cNvGrpSpPr/>
          <p:nvPr/>
        </p:nvGrpSpPr>
        <p:grpSpPr>
          <a:xfrm>
            <a:off x="419100" y="6477000"/>
            <a:ext cx="5835650" cy="5308153"/>
            <a:chOff x="0" y="-1955800"/>
            <a:chExt cx="5835650" cy="5308152"/>
          </a:xfrm>
        </p:grpSpPr>
        <p:sp>
          <p:nvSpPr>
            <p:cNvPr id="454" name="Shape 454"/>
            <p:cNvSpPr/>
            <p:nvPr/>
          </p:nvSpPr>
          <p:spPr>
            <a:xfrm>
              <a:off x="1079500" y="0"/>
              <a:ext cx="1739900" cy="1739900"/>
            </a:xfrm>
            <a:prstGeom prst="ellipse">
              <a:avLst/>
            </a:prstGeom>
            <a:solidFill>
              <a:schemeClr val="accent1">
                <a:hueOff val="200000"/>
                <a:satOff val="-3055"/>
                <a:lumOff val="-150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455" name="Shape 455"/>
            <p:cNvSpPr/>
            <p:nvPr/>
          </p:nvSpPr>
          <p:spPr>
            <a:xfrm flipV="1">
              <a:off x="2794000" y="-1880494"/>
              <a:ext cx="2974777" cy="2718694"/>
            </a:xfrm>
            <a:prstGeom prst="line">
              <a:avLst/>
            </a:prstGeom>
            <a:noFill/>
            <a:ln w="38100" cap="flat">
              <a:solidFill>
                <a:schemeClr val="accent1">
                  <a:hueOff val="200000"/>
                  <a:satOff val="-3055"/>
                  <a:lumOff val="-15098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6" name="Shape 456"/>
            <p:cNvSpPr/>
            <p:nvPr/>
          </p:nvSpPr>
          <p:spPr>
            <a:xfrm>
              <a:off x="0" y="1764852"/>
              <a:ext cx="3898900" cy="158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lnSpc>
                  <a:spcPct val="100000"/>
                </a:lnSpc>
                <a:defRPr sz="3200">
                  <a:solidFill>
                    <a:srgbClr val="333333"/>
                  </a:solidFill>
                </a:defRPr>
              </a:lvl1pPr>
            </a:lstStyle>
            <a:p>
              <a:pPr/>
              <a:r>
                <a:t>Fenster loggen Sensordaten in Echtzeit</a:t>
              </a:r>
            </a:p>
          </p:txBody>
        </p:sp>
        <p:sp>
          <p:nvSpPr>
            <p:cNvPr id="457" name="Shape 457"/>
            <p:cNvSpPr/>
            <p:nvPr/>
          </p:nvSpPr>
          <p:spPr>
            <a:xfrm>
              <a:off x="5645150" y="-1955800"/>
              <a:ext cx="190500" cy="190500"/>
            </a:xfrm>
            <a:prstGeom prst="ellipse">
              <a:avLst/>
            </a:prstGeom>
            <a:solidFill>
              <a:srgbClr val="FFFDFF"/>
            </a:solidFill>
            <a:ln w="50800" cap="flat">
              <a:solidFill>
                <a:schemeClr val="accent1">
                  <a:hueOff val="200000"/>
                  <a:satOff val="-3055"/>
                  <a:lumOff val="-15098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58" name="Shape 458"/>
            <p:cNvSpPr/>
            <p:nvPr/>
          </p:nvSpPr>
          <p:spPr>
            <a:xfrm>
              <a:off x="1816100" y="444500"/>
              <a:ext cx="1008283" cy="1248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6" h="21600" fill="norm" stroke="1" extrusionOk="0">
                  <a:moveTo>
                    <a:pt x="0" y="16694"/>
                  </a:moveTo>
                  <a:lnTo>
                    <a:pt x="7172" y="21600"/>
                  </a:lnTo>
                  <a:cubicBezTo>
                    <a:pt x="7172" y="21600"/>
                    <a:pt x="12181" y="21515"/>
                    <a:pt x="16791" y="16182"/>
                  </a:cubicBezTo>
                  <a:cubicBezTo>
                    <a:pt x="21600" y="10617"/>
                    <a:pt x="19743" y="4540"/>
                    <a:pt x="19743" y="4540"/>
                  </a:cubicBezTo>
                  <a:lnTo>
                    <a:pt x="9365" y="0"/>
                  </a:lnTo>
                  <a:cubicBezTo>
                    <a:pt x="9365" y="0"/>
                    <a:pt x="16453" y="6663"/>
                    <a:pt x="11644" y="12594"/>
                  </a:cubicBezTo>
                  <a:cubicBezTo>
                    <a:pt x="6988" y="18335"/>
                    <a:pt x="0" y="16694"/>
                    <a:pt x="0" y="16694"/>
                  </a:cubicBezTo>
                  <a:close/>
                </a:path>
              </a:pathLst>
            </a:custGeom>
            <a:solidFill>
              <a:schemeClr val="accent1">
                <a:hueOff val="763636"/>
                <a:lumOff val="-2294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459" name="Shape 459"/>
            <p:cNvSpPr/>
            <p:nvPr/>
          </p:nvSpPr>
          <p:spPr>
            <a:xfrm>
              <a:off x="1422400" y="330200"/>
              <a:ext cx="1092200" cy="10922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slow" advClick="1" p14:dur="15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type="title"/>
          </p:nvPr>
        </p:nvSpPr>
        <p:spPr>
          <a:xfrm>
            <a:off x="1380860" y="844550"/>
            <a:ext cx="21622280" cy="15113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3" name="Shape 463"/>
          <p:cNvSpPr/>
          <p:nvPr/>
        </p:nvSpPr>
        <p:spPr>
          <a:xfrm>
            <a:off x="-1" y="0"/>
            <a:ext cx="24384003" cy="13716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400">
              <a:lnSpc>
                <a:spcPct val="100000"/>
              </a:lnSpc>
              <a:defRPr b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Aleo"/>
              </a:defRPr>
            </a:pPr>
          </a:p>
        </p:txBody>
      </p:sp>
      <p:grpSp>
        <p:nvGrpSpPr>
          <p:cNvPr id="467" name="Group 467"/>
          <p:cNvGrpSpPr/>
          <p:nvPr/>
        </p:nvGrpSpPr>
        <p:grpSpPr>
          <a:xfrm>
            <a:off x="10345098" y="3848099"/>
            <a:ext cx="3707452" cy="4279901"/>
            <a:chOff x="286698" y="0"/>
            <a:chExt cx="3707451" cy="4279900"/>
          </a:xfrm>
        </p:grpSpPr>
        <p:sp>
          <p:nvSpPr>
            <p:cNvPr id="464" name="Shape 464"/>
            <p:cNvSpPr/>
            <p:nvPr/>
          </p:nvSpPr>
          <p:spPr>
            <a:xfrm>
              <a:off x="286698" y="0"/>
              <a:ext cx="3706504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2">
                <a:hueOff val="-96135"/>
                <a:satOff val="4874"/>
                <a:lumOff val="-1254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465" name="Shape 465"/>
            <p:cNvSpPr/>
            <p:nvPr/>
          </p:nvSpPr>
          <p:spPr>
            <a:xfrm>
              <a:off x="882650" y="1443549"/>
              <a:ext cx="3111500" cy="262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873" y="0"/>
                  </a:moveTo>
                  <a:lnTo>
                    <a:pt x="21600" y="4792"/>
                  </a:lnTo>
                  <a:lnTo>
                    <a:pt x="21600" y="14655"/>
                  </a:lnTo>
                  <a:lnTo>
                    <a:pt x="11241" y="21600"/>
                  </a:lnTo>
                  <a:lnTo>
                    <a:pt x="0" y="10765"/>
                  </a:lnTo>
                  <a:lnTo>
                    <a:pt x="7710" y="15974"/>
                  </a:lnTo>
                  <a:lnTo>
                    <a:pt x="15656" y="1034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chemeClr val="accent2">
                <a:hueOff val="220347"/>
                <a:satOff val="4874"/>
                <a:lumOff val="-1254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466" name="Shape 466"/>
            <p:cNvSpPr/>
            <p:nvPr/>
          </p:nvSpPr>
          <p:spPr>
            <a:xfrm>
              <a:off x="951258" y="812800"/>
              <a:ext cx="2364684" cy="273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</p:grpSp>
      <p:sp>
        <p:nvSpPr>
          <p:cNvPr id="468" name="Shape 468"/>
          <p:cNvSpPr/>
          <p:nvPr/>
        </p:nvSpPr>
        <p:spPr>
          <a:xfrm>
            <a:off x="7645400" y="8128000"/>
            <a:ext cx="9105900" cy="15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ct val="100000"/>
              </a:lnSpc>
              <a:defRPr sz="9200">
                <a:solidFill>
                  <a:srgbClr val="FFFFFF"/>
                </a:solidFill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Belastungstests</a:t>
            </a:r>
          </a:p>
        </p:txBody>
      </p:sp>
      <p:pic>
        <p:nvPicPr>
          <p:cNvPr id="46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2299" y="5082738"/>
            <a:ext cx="2019402" cy="1810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6249" y="1851761"/>
            <a:ext cx="17807251" cy="10012476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Shape 472"/>
          <p:cNvSpPr/>
          <p:nvPr>
            <p:ph type="title"/>
          </p:nvPr>
        </p:nvSpPr>
        <p:spPr>
          <a:xfrm>
            <a:off x="1380859" y="844550"/>
            <a:ext cx="21622200" cy="1511400"/>
          </a:xfrm>
          <a:prstGeom prst="rect">
            <a:avLst/>
          </a:prstGeom>
        </p:spPr>
        <p:txBody>
          <a:bodyPr/>
          <a:lstStyle>
            <a:lvl1pPr defTabSz="859536">
              <a:defRPr sz="8648"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Leistungstest - Server</a:t>
            </a:r>
          </a:p>
        </p:txBody>
      </p:sp>
      <p:pic>
        <p:nvPicPr>
          <p:cNvPr id="473" name="image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9107337"/>
            <a:ext cx="7600950" cy="4352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 p14:dur="15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image22.png"/>
          <p:cNvPicPr>
            <a:picLocks noChangeAspect="1"/>
          </p:cNvPicPr>
          <p:nvPr/>
        </p:nvPicPr>
        <p:blipFill>
          <a:blip r:embed="rId3">
            <a:extLst/>
          </a:blip>
          <a:srcRect l="0" t="913" r="0" b="902"/>
          <a:stretch>
            <a:fillRect/>
          </a:stretch>
        </p:blipFill>
        <p:spPr>
          <a:xfrm>
            <a:off x="6486249" y="1851762"/>
            <a:ext cx="17807251" cy="10012475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Shape 478"/>
          <p:cNvSpPr/>
          <p:nvPr>
            <p:ph type="title"/>
          </p:nvPr>
        </p:nvSpPr>
        <p:spPr>
          <a:xfrm>
            <a:off x="1380859" y="844550"/>
            <a:ext cx="21622200" cy="1511400"/>
          </a:xfrm>
          <a:prstGeom prst="rect">
            <a:avLst/>
          </a:prstGeom>
        </p:spPr>
        <p:txBody>
          <a:bodyPr/>
          <a:lstStyle>
            <a:lvl1pPr defTabSz="859536">
              <a:defRPr sz="8648"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Leistungstest - Server</a:t>
            </a:r>
          </a:p>
        </p:txBody>
      </p:sp>
      <p:pic>
        <p:nvPicPr>
          <p:cNvPr id="479" name="image20.png"/>
          <p:cNvPicPr>
            <a:picLocks noChangeAspect="1"/>
          </p:cNvPicPr>
          <p:nvPr/>
        </p:nvPicPr>
        <p:blipFill>
          <a:blip r:embed="rId4">
            <a:extLst/>
          </a:blip>
          <a:srcRect l="913" t="0" r="902" b="0"/>
          <a:stretch>
            <a:fillRect/>
          </a:stretch>
        </p:blipFill>
        <p:spPr>
          <a:xfrm>
            <a:off x="0" y="9107337"/>
            <a:ext cx="7600950" cy="4352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 p14:dur="25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image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83024" y="2048399"/>
            <a:ext cx="18217952" cy="11875401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Shape 484"/>
          <p:cNvSpPr/>
          <p:nvPr>
            <p:ph type="title"/>
          </p:nvPr>
        </p:nvSpPr>
        <p:spPr>
          <a:xfrm>
            <a:off x="1380859" y="844550"/>
            <a:ext cx="21622200" cy="1511400"/>
          </a:xfrm>
          <a:prstGeom prst="rect">
            <a:avLst/>
          </a:prstGeom>
        </p:spPr>
        <p:txBody>
          <a:bodyPr/>
          <a:lstStyle>
            <a:lvl1pPr defTabSz="859536">
              <a:defRPr sz="8648"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Leistungstest - Latenz</a:t>
            </a:r>
          </a:p>
        </p:txBody>
      </p:sp>
    </p:spTree>
  </p:cSld>
  <p:clrMapOvr>
    <a:masterClrMapping/>
  </p:clrMapOvr>
  <p:transition xmlns:p14="http://schemas.microsoft.com/office/powerpoint/2010/main" spd="fast" advClick="1" p14:dur="25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type="title"/>
          </p:nvPr>
        </p:nvSpPr>
        <p:spPr>
          <a:xfrm>
            <a:off x="1380859" y="844550"/>
            <a:ext cx="21622200" cy="1511400"/>
          </a:xfrm>
          <a:prstGeom prst="rect">
            <a:avLst/>
          </a:prstGeom>
        </p:spPr>
        <p:txBody>
          <a:bodyPr/>
          <a:lstStyle>
            <a:lvl1pPr defTabSz="859536">
              <a:defRPr sz="8648"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Möglichkeiten zur Weiterentwicklung</a:t>
            </a:r>
          </a:p>
        </p:txBody>
      </p:sp>
      <p:sp>
        <p:nvSpPr>
          <p:cNvPr id="489" name="Shape 489"/>
          <p:cNvSpPr/>
          <p:nvPr/>
        </p:nvSpPr>
        <p:spPr>
          <a:xfrm>
            <a:off x="1971849" y="4639650"/>
            <a:ext cx="16702801" cy="353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1" indent="228600" defTabSz="914400">
              <a:lnSpc>
                <a:spcPct val="100000"/>
              </a:lnSpc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Glättung der Wert</a:t>
            </a:r>
          </a:p>
          <a:p>
            <a:pPr lvl="1" indent="228600" defTabSz="914400">
              <a:lnSpc>
                <a:spcPct val="100000"/>
              </a:lnSpc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Entwickler definiert selbst Controller Templates</a:t>
            </a:r>
          </a:p>
          <a:p>
            <a:pPr lvl="1" indent="228600" defTabSz="914400">
              <a:lnSpc>
                <a:spcPct val="100000"/>
              </a:lnSpc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Weitere Sensordaten</a:t>
            </a:r>
          </a:p>
          <a:p>
            <a:pPr lvl="1" indent="228600" defTabSz="914400">
              <a:lnSpc>
                <a:spcPct val="100000"/>
              </a:lnSpc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Weiteres Feedback an Client Gerät</a:t>
            </a:r>
          </a:p>
          <a:p>
            <a:pPr lvl="1" indent="228600" defTabSz="914400">
              <a:lnSpc>
                <a:spcPct val="100000"/>
              </a:lnSpc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Einbindung in vorhandene GameFrameworks</a:t>
            </a:r>
          </a:p>
          <a:p>
            <a:pPr lvl="1" indent="228600" defTabSz="914400">
              <a:lnSpc>
                <a:spcPct val="100000"/>
              </a:lnSpc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Statistische Daten im user Management (Highscores, etc)</a:t>
            </a:r>
          </a:p>
        </p:txBody>
      </p:sp>
    </p:spTree>
  </p:cSld>
  <p:clrMapOvr>
    <a:masterClrMapping/>
  </p:clrMapOvr>
  <p:transition xmlns:p14="http://schemas.microsoft.com/office/powerpoint/2010/main" spd="fast" advClick="1" p14:dur="25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1"/>
          <p:cNvGrpSpPr/>
          <p:nvPr/>
        </p:nvGrpSpPr>
        <p:grpSpPr>
          <a:xfrm>
            <a:off x="14195438" y="8630561"/>
            <a:ext cx="4120760" cy="3809643"/>
            <a:chOff x="0" y="0"/>
            <a:chExt cx="4120758" cy="3809641"/>
          </a:xfrm>
        </p:grpSpPr>
        <p:pic>
          <p:nvPicPr>
            <p:cNvPr id="169" name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454274" cy="3027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46487" y="2298341"/>
              <a:ext cx="1574272" cy="151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72" name="gamepa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19109" y="8045588"/>
            <a:ext cx="3338076" cy="234315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>
            <p:ph type="title"/>
          </p:nvPr>
        </p:nvSpPr>
        <p:spPr>
          <a:xfrm>
            <a:off x="1380860" y="844550"/>
            <a:ext cx="21622280" cy="1511300"/>
          </a:xfrm>
          <a:prstGeom prst="rect">
            <a:avLst/>
          </a:prstGeom>
        </p:spPr>
        <p:txBody>
          <a:bodyPr/>
          <a:lstStyle/>
          <a:p>
            <a:pPr/>
            <a:r>
              <a:t>Die Idee</a:t>
            </a:r>
          </a:p>
        </p:txBody>
      </p:sp>
      <p:grpSp>
        <p:nvGrpSpPr>
          <p:cNvPr id="177" name="Group 177"/>
          <p:cNvGrpSpPr/>
          <p:nvPr/>
        </p:nvGrpSpPr>
        <p:grpSpPr>
          <a:xfrm>
            <a:off x="10374460" y="3373190"/>
            <a:ext cx="4095672" cy="2547799"/>
            <a:chOff x="0" y="0"/>
            <a:chExt cx="4095670" cy="2547797"/>
          </a:xfrm>
        </p:grpSpPr>
        <p:sp>
          <p:nvSpPr>
            <p:cNvPr id="174" name="Shape 174"/>
            <p:cNvSpPr/>
            <p:nvPr/>
          </p:nvSpPr>
          <p:spPr>
            <a:xfrm>
              <a:off x="0" y="0"/>
              <a:ext cx="4095672" cy="2547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0995"/>
                  </a:moveTo>
                  <a:cubicBezTo>
                    <a:pt x="21600" y="21329"/>
                    <a:pt x="21432" y="21600"/>
                    <a:pt x="21224" y="21600"/>
                  </a:cubicBezTo>
                  <a:lnTo>
                    <a:pt x="376" y="21600"/>
                  </a:lnTo>
                  <a:cubicBezTo>
                    <a:pt x="169" y="21600"/>
                    <a:pt x="0" y="21329"/>
                    <a:pt x="0" y="20995"/>
                  </a:cubicBezTo>
                  <a:lnTo>
                    <a:pt x="0" y="605"/>
                  </a:lnTo>
                  <a:cubicBezTo>
                    <a:pt x="0" y="271"/>
                    <a:pt x="169" y="0"/>
                    <a:pt x="376" y="0"/>
                  </a:cubicBezTo>
                  <a:lnTo>
                    <a:pt x="21224" y="0"/>
                  </a:lnTo>
                  <a:cubicBezTo>
                    <a:pt x="21432" y="0"/>
                    <a:pt x="21600" y="271"/>
                    <a:pt x="21600" y="605"/>
                  </a:cubicBezTo>
                  <a:cubicBezTo>
                    <a:pt x="21600" y="605"/>
                    <a:pt x="21600" y="20995"/>
                    <a:pt x="21600" y="20995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57200">
                <a:lnSpc>
                  <a:spcPct val="100000"/>
                </a:lnSpc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5" name="Shape 175"/>
            <p:cNvSpPr/>
            <p:nvPr/>
          </p:nvSpPr>
          <p:spPr>
            <a:xfrm>
              <a:off x="0" y="119301"/>
              <a:ext cx="4095672" cy="366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11" y="6631"/>
                  </a:moveTo>
                  <a:lnTo>
                    <a:pt x="3497" y="970"/>
                  </a:lnTo>
                  <a:cubicBezTo>
                    <a:pt x="3467" y="0"/>
                    <a:pt x="3393" y="0"/>
                    <a:pt x="3025" y="0"/>
                  </a:cubicBezTo>
                  <a:lnTo>
                    <a:pt x="957" y="0"/>
                  </a:lnTo>
                  <a:cubicBezTo>
                    <a:pt x="515" y="0"/>
                    <a:pt x="522" y="0"/>
                    <a:pt x="485" y="970"/>
                  </a:cubicBezTo>
                  <a:lnTo>
                    <a:pt x="212" y="6631"/>
                  </a:lnTo>
                  <a:lnTo>
                    <a:pt x="0" y="663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6631"/>
                  </a:lnTo>
                  <a:cubicBezTo>
                    <a:pt x="21600" y="6631"/>
                    <a:pt x="3711" y="6631"/>
                    <a:pt x="3711" y="6631"/>
                  </a:cubicBezTo>
                  <a:close/>
                </a:path>
              </a:pathLst>
            </a:custGeom>
            <a:solidFill>
              <a:srgbClr val="E4E4E4"/>
            </a:solidFill>
            <a:ln w="19050" cap="flat">
              <a:solidFill>
                <a:srgbClr val="E4E4E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57200">
                <a:lnSpc>
                  <a:spcPct val="100000"/>
                </a:lnSpc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6" name="Shape 176"/>
            <p:cNvSpPr/>
            <p:nvPr/>
          </p:nvSpPr>
          <p:spPr>
            <a:xfrm>
              <a:off x="353317" y="87182"/>
              <a:ext cx="3644588" cy="349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82" y="0"/>
                  </a:moveTo>
                  <a:cubicBezTo>
                    <a:pt x="20075" y="0"/>
                    <a:pt x="19988" y="903"/>
                    <a:pt x="19988" y="2021"/>
                  </a:cubicBezTo>
                  <a:cubicBezTo>
                    <a:pt x="19988" y="3138"/>
                    <a:pt x="20075" y="4051"/>
                    <a:pt x="20182" y="4051"/>
                  </a:cubicBezTo>
                  <a:cubicBezTo>
                    <a:pt x="20290" y="4051"/>
                    <a:pt x="20376" y="3138"/>
                    <a:pt x="20376" y="2021"/>
                  </a:cubicBezTo>
                  <a:cubicBezTo>
                    <a:pt x="20376" y="903"/>
                    <a:pt x="20290" y="0"/>
                    <a:pt x="20182" y="0"/>
                  </a:cubicBezTo>
                  <a:close/>
                  <a:moveTo>
                    <a:pt x="20780" y="0"/>
                  </a:moveTo>
                  <a:cubicBezTo>
                    <a:pt x="20673" y="0"/>
                    <a:pt x="20586" y="903"/>
                    <a:pt x="20586" y="2021"/>
                  </a:cubicBezTo>
                  <a:cubicBezTo>
                    <a:pt x="20586" y="3138"/>
                    <a:pt x="20673" y="4051"/>
                    <a:pt x="20780" y="4051"/>
                  </a:cubicBezTo>
                  <a:cubicBezTo>
                    <a:pt x="20887" y="4051"/>
                    <a:pt x="20975" y="3138"/>
                    <a:pt x="20975" y="2021"/>
                  </a:cubicBezTo>
                  <a:cubicBezTo>
                    <a:pt x="20975" y="903"/>
                    <a:pt x="20887" y="0"/>
                    <a:pt x="20780" y="0"/>
                  </a:cubicBezTo>
                  <a:close/>
                  <a:moveTo>
                    <a:pt x="21405" y="0"/>
                  </a:moveTo>
                  <a:cubicBezTo>
                    <a:pt x="21298" y="0"/>
                    <a:pt x="21212" y="903"/>
                    <a:pt x="21212" y="2021"/>
                  </a:cubicBezTo>
                  <a:cubicBezTo>
                    <a:pt x="21212" y="3138"/>
                    <a:pt x="21298" y="4051"/>
                    <a:pt x="21405" y="4051"/>
                  </a:cubicBezTo>
                  <a:cubicBezTo>
                    <a:pt x="21513" y="4051"/>
                    <a:pt x="21600" y="3138"/>
                    <a:pt x="21600" y="2021"/>
                  </a:cubicBezTo>
                  <a:cubicBezTo>
                    <a:pt x="21600" y="903"/>
                    <a:pt x="21513" y="0"/>
                    <a:pt x="21405" y="0"/>
                  </a:cubicBezTo>
                  <a:close/>
                  <a:moveTo>
                    <a:pt x="1265" y="13614"/>
                  </a:moveTo>
                  <a:cubicBezTo>
                    <a:pt x="1212" y="13614"/>
                    <a:pt x="1169" y="14148"/>
                    <a:pt x="1169" y="14802"/>
                  </a:cubicBezTo>
                  <a:lnTo>
                    <a:pt x="1169" y="20412"/>
                  </a:lnTo>
                  <a:cubicBezTo>
                    <a:pt x="1169" y="21066"/>
                    <a:pt x="1212" y="21600"/>
                    <a:pt x="1265" y="21600"/>
                  </a:cubicBezTo>
                  <a:lnTo>
                    <a:pt x="21116" y="21600"/>
                  </a:lnTo>
                  <a:cubicBezTo>
                    <a:pt x="21168" y="21600"/>
                    <a:pt x="21211" y="21066"/>
                    <a:pt x="21211" y="20412"/>
                  </a:cubicBezTo>
                  <a:cubicBezTo>
                    <a:pt x="21211" y="20412"/>
                    <a:pt x="21211" y="14802"/>
                    <a:pt x="21211" y="14802"/>
                  </a:cubicBezTo>
                  <a:cubicBezTo>
                    <a:pt x="21211" y="14148"/>
                    <a:pt x="21168" y="13614"/>
                    <a:pt x="21116" y="13614"/>
                  </a:cubicBezTo>
                  <a:lnTo>
                    <a:pt x="1265" y="13614"/>
                  </a:lnTo>
                  <a:close/>
                  <a:moveTo>
                    <a:pt x="303" y="14465"/>
                  </a:moveTo>
                  <a:cubicBezTo>
                    <a:pt x="135" y="14465"/>
                    <a:pt x="0" y="15878"/>
                    <a:pt x="0" y="17620"/>
                  </a:cubicBezTo>
                  <a:cubicBezTo>
                    <a:pt x="0" y="19363"/>
                    <a:pt x="135" y="20776"/>
                    <a:pt x="303" y="20776"/>
                  </a:cubicBezTo>
                  <a:cubicBezTo>
                    <a:pt x="378" y="20776"/>
                    <a:pt x="447" y="20487"/>
                    <a:pt x="500" y="20013"/>
                  </a:cubicBezTo>
                  <a:lnTo>
                    <a:pt x="428" y="19269"/>
                  </a:lnTo>
                  <a:cubicBezTo>
                    <a:pt x="428" y="19269"/>
                    <a:pt x="428" y="19260"/>
                    <a:pt x="428" y="19260"/>
                  </a:cubicBezTo>
                  <a:cubicBezTo>
                    <a:pt x="394" y="19547"/>
                    <a:pt x="350" y="19721"/>
                    <a:pt x="303" y="19721"/>
                  </a:cubicBezTo>
                  <a:cubicBezTo>
                    <a:pt x="191" y="19721"/>
                    <a:pt x="101" y="18783"/>
                    <a:pt x="101" y="17620"/>
                  </a:cubicBezTo>
                  <a:cubicBezTo>
                    <a:pt x="101" y="16460"/>
                    <a:pt x="191" y="15520"/>
                    <a:pt x="303" y="15520"/>
                  </a:cubicBezTo>
                  <a:cubicBezTo>
                    <a:pt x="413" y="15520"/>
                    <a:pt x="501" y="16442"/>
                    <a:pt x="503" y="17585"/>
                  </a:cubicBezTo>
                  <a:lnTo>
                    <a:pt x="408" y="17585"/>
                  </a:lnTo>
                  <a:cubicBezTo>
                    <a:pt x="408" y="17585"/>
                    <a:pt x="499" y="18985"/>
                    <a:pt x="499" y="18985"/>
                  </a:cubicBezTo>
                  <a:cubicBezTo>
                    <a:pt x="499" y="18985"/>
                    <a:pt x="515" y="19233"/>
                    <a:pt x="546" y="19233"/>
                  </a:cubicBezTo>
                  <a:cubicBezTo>
                    <a:pt x="578" y="19233"/>
                    <a:pt x="590" y="18994"/>
                    <a:pt x="590" y="18994"/>
                  </a:cubicBezTo>
                  <a:lnTo>
                    <a:pt x="668" y="17585"/>
                  </a:lnTo>
                  <a:lnTo>
                    <a:pt x="604" y="17585"/>
                  </a:lnTo>
                  <a:cubicBezTo>
                    <a:pt x="602" y="15860"/>
                    <a:pt x="468" y="14465"/>
                    <a:pt x="303" y="14465"/>
                  </a:cubicBezTo>
                  <a:close/>
                </a:path>
              </a:pathLst>
            </a:cu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57200">
                <a:lnSpc>
                  <a:spcPct val="100000"/>
                </a:lnSpc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178" name="pasted-image.tif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90125" y="2014541"/>
            <a:ext cx="5064342" cy="57845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6" name="Group 186"/>
          <p:cNvGrpSpPr/>
          <p:nvPr/>
        </p:nvGrpSpPr>
        <p:grpSpPr>
          <a:xfrm>
            <a:off x="14107004" y="4076700"/>
            <a:ext cx="8149746" cy="2831654"/>
            <a:chOff x="0" y="0"/>
            <a:chExt cx="8149745" cy="2831653"/>
          </a:xfrm>
        </p:grpSpPr>
        <p:sp>
          <p:nvSpPr>
            <p:cNvPr id="179" name="Shape 179"/>
            <p:cNvSpPr/>
            <p:nvPr/>
          </p:nvSpPr>
          <p:spPr>
            <a:xfrm>
              <a:off x="4466745" y="1739453"/>
              <a:ext cx="3683001" cy="1092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lnSpc>
                  <a:spcPct val="100000"/>
                </a:lnSpc>
                <a:defRPr sz="3200">
                  <a:solidFill>
                    <a:srgbClr val="333333"/>
                  </a:solidFill>
                </a:defRPr>
              </a:lvl1pPr>
            </a:lstStyle>
            <a:p>
              <a:pPr/>
              <a:r>
                <a:t>Browser liefert das Frontend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5438295" y="0"/>
              <a:ext cx="1739901" cy="1739900"/>
            </a:xfrm>
            <a:prstGeom prst="ellipse">
              <a:avLst/>
            </a:prstGeom>
            <a:solidFill>
              <a:schemeClr val="accent2">
                <a:hueOff val="-96135"/>
                <a:satOff val="4874"/>
                <a:lumOff val="-1254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181" name="Shape 181"/>
            <p:cNvSpPr/>
            <p:nvPr/>
          </p:nvSpPr>
          <p:spPr>
            <a:xfrm>
              <a:off x="6162195" y="444500"/>
              <a:ext cx="1008284" cy="1248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6" h="21600" fill="norm" stroke="1" extrusionOk="0">
                  <a:moveTo>
                    <a:pt x="0" y="16694"/>
                  </a:moveTo>
                  <a:lnTo>
                    <a:pt x="7172" y="21600"/>
                  </a:lnTo>
                  <a:cubicBezTo>
                    <a:pt x="7172" y="21600"/>
                    <a:pt x="12181" y="21515"/>
                    <a:pt x="16791" y="16182"/>
                  </a:cubicBezTo>
                  <a:cubicBezTo>
                    <a:pt x="21600" y="10617"/>
                    <a:pt x="19743" y="4540"/>
                    <a:pt x="19743" y="4540"/>
                  </a:cubicBezTo>
                  <a:lnTo>
                    <a:pt x="9365" y="0"/>
                  </a:lnTo>
                  <a:cubicBezTo>
                    <a:pt x="9365" y="0"/>
                    <a:pt x="16453" y="6663"/>
                    <a:pt x="11644" y="12594"/>
                  </a:cubicBezTo>
                  <a:cubicBezTo>
                    <a:pt x="6988" y="18335"/>
                    <a:pt x="0" y="16694"/>
                    <a:pt x="0" y="16694"/>
                  </a:cubicBezTo>
                  <a:close/>
                </a:path>
              </a:pathLst>
            </a:custGeom>
            <a:solidFill>
              <a:schemeClr val="accent2">
                <a:hueOff val="220347"/>
                <a:satOff val="4874"/>
                <a:lumOff val="-1254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182" name="Shape 182"/>
            <p:cNvSpPr/>
            <p:nvPr/>
          </p:nvSpPr>
          <p:spPr>
            <a:xfrm>
              <a:off x="5768495" y="330200"/>
              <a:ext cx="1092201" cy="1092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183" name="Shape 183"/>
            <p:cNvSpPr/>
            <p:nvPr/>
          </p:nvSpPr>
          <p:spPr>
            <a:xfrm>
              <a:off x="77049" y="836483"/>
              <a:ext cx="5360037" cy="3"/>
            </a:xfrm>
            <a:prstGeom prst="line">
              <a:avLst/>
            </a:prstGeom>
            <a:noFill/>
            <a:ln w="38100" cap="flat">
              <a:solidFill>
                <a:schemeClr val="accent2">
                  <a:hueOff val="-96135"/>
                  <a:satOff val="4874"/>
                  <a:lumOff val="-1254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4" name="Shape 184"/>
            <p:cNvSpPr/>
            <p:nvPr/>
          </p:nvSpPr>
          <p:spPr>
            <a:xfrm>
              <a:off x="0" y="734885"/>
              <a:ext cx="190500" cy="190501"/>
            </a:xfrm>
            <a:prstGeom prst="ellipse">
              <a:avLst/>
            </a:prstGeom>
            <a:solidFill>
              <a:srgbClr val="FFFDFF"/>
            </a:solidFill>
            <a:ln w="50800" cap="flat">
              <a:solidFill>
                <a:schemeClr val="accent2">
                  <a:hueOff val="-96135"/>
                  <a:satOff val="4874"/>
                  <a:lumOff val="-12549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5" name="Shape 185"/>
            <p:cNvSpPr/>
            <p:nvPr/>
          </p:nvSpPr>
          <p:spPr>
            <a:xfrm>
              <a:off x="5952645" y="514350"/>
              <a:ext cx="711201" cy="711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522" y="5291"/>
                  </a:moveTo>
                  <a:cubicBezTo>
                    <a:pt x="9558" y="5275"/>
                    <a:pt x="9592" y="5254"/>
                    <a:pt x="9630" y="5244"/>
                  </a:cubicBezTo>
                  <a:cubicBezTo>
                    <a:pt x="9630" y="5243"/>
                    <a:pt x="9630" y="5243"/>
                    <a:pt x="9631" y="5243"/>
                  </a:cubicBezTo>
                  <a:cubicBezTo>
                    <a:pt x="9683" y="5229"/>
                    <a:pt x="9729" y="5243"/>
                    <a:pt x="9745" y="5223"/>
                  </a:cubicBezTo>
                  <a:cubicBezTo>
                    <a:pt x="9760" y="5203"/>
                    <a:pt x="9787" y="5168"/>
                    <a:pt x="9799" y="5140"/>
                  </a:cubicBezTo>
                  <a:cubicBezTo>
                    <a:pt x="9805" y="5125"/>
                    <a:pt x="9790" y="5105"/>
                    <a:pt x="9809" y="5095"/>
                  </a:cubicBezTo>
                  <a:cubicBezTo>
                    <a:pt x="9830" y="5083"/>
                    <a:pt x="9811" y="5061"/>
                    <a:pt x="9817" y="5045"/>
                  </a:cubicBezTo>
                  <a:cubicBezTo>
                    <a:pt x="9831" y="5001"/>
                    <a:pt x="9841" y="5000"/>
                    <a:pt x="9858" y="4998"/>
                  </a:cubicBezTo>
                  <a:cubicBezTo>
                    <a:pt x="9875" y="4995"/>
                    <a:pt x="9890" y="4993"/>
                    <a:pt x="9896" y="4985"/>
                  </a:cubicBezTo>
                  <a:cubicBezTo>
                    <a:pt x="9923" y="4944"/>
                    <a:pt x="9827" y="4829"/>
                    <a:pt x="9767" y="4844"/>
                  </a:cubicBezTo>
                  <a:cubicBezTo>
                    <a:pt x="9705" y="4861"/>
                    <a:pt x="9655" y="4951"/>
                    <a:pt x="9634" y="4950"/>
                  </a:cubicBezTo>
                  <a:cubicBezTo>
                    <a:pt x="9607" y="4949"/>
                    <a:pt x="9595" y="4948"/>
                    <a:pt x="9578" y="4962"/>
                  </a:cubicBezTo>
                  <a:cubicBezTo>
                    <a:pt x="9564" y="4972"/>
                    <a:pt x="9562" y="4990"/>
                    <a:pt x="9552" y="5002"/>
                  </a:cubicBezTo>
                  <a:cubicBezTo>
                    <a:pt x="9540" y="5018"/>
                    <a:pt x="9525" y="5030"/>
                    <a:pt x="9512" y="5045"/>
                  </a:cubicBezTo>
                  <a:cubicBezTo>
                    <a:pt x="9502" y="5058"/>
                    <a:pt x="9499" y="5069"/>
                    <a:pt x="9513" y="5081"/>
                  </a:cubicBezTo>
                  <a:cubicBezTo>
                    <a:pt x="9523" y="5090"/>
                    <a:pt x="9529" y="5096"/>
                    <a:pt x="9498" y="5136"/>
                  </a:cubicBezTo>
                  <a:cubicBezTo>
                    <a:pt x="9473" y="5169"/>
                    <a:pt x="9430" y="5186"/>
                    <a:pt x="9412" y="5227"/>
                  </a:cubicBezTo>
                  <a:cubicBezTo>
                    <a:pt x="9406" y="5242"/>
                    <a:pt x="9407" y="5271"/>
                    <a:pt x="9409" y="5283"/>
                  </a:cubicBezTo>
                  <a:cubicBezTo>
                    <a:pt x="9417" y="5325"/>
                    <a:pt x="9483" y="5308"/>
                    <a:pt x="9522" y="5291"/>
                  </a:cubicBezTo>
                  <a:close/>
                  <a:moveTo>
                    <a:pt x="19445" y="10800"/>
                  </a:moveTo>
                  <a:cubicBezTo>
                    <a:pt x="19445" y="9905"/>
                    <a:pt x="19291" y="9000"/>
                    <a:pt x="19134" y="8522"/>
                  </a:cubicBezTo>
                  <a:cubicBezTo>
                    <a:pt x="19085" y="8372"/>
                    <a:pt x="18972" y="8252"/>
                    <a:pt x="18825" y="8195"/>
                  </a:cubicBezTo>
                  <a:cubicBezTo>
                    <a:pt x="18678" y="8138"/>
                    <a:pt x="18513" y="8150"/>
                    <a:pt x="18376" y="8228"/>
                  </a:cubicBezTo>
                  <a:cubicBezTo>
                    <a:pt x="18029" y="8424"/>
                    <a:pt x="18040" y="8449"/>
                    <a:pt x="17919" y="8443"/>
                  </a:cubicBezTo>
                  <a:cubicBezTo>
                    <a:pt x="17864" y="8440"/>
                    <a:pt x="17616" y="8605"/>
                    <a:pt x="17527" y="8416"/>
                  </a:cubicBezTo>
                  <a:cubicBezTo>
                    <a:pt x="17510" y="8380"/>
                    <a:pt x="17423" y="8220"/>
                    <a:pt x="17302" y="8441"/>
                  </a:cubicBezTo>
                  <a:cubicBezTo>
                    <a:pt x="17269" y="8501"/>
                    <a:pt x="17090" y="8456"/>
                    <a:pt x="17031" y="8423"/>
                  </a:cubicBezTo>
                  <a:cubicBezTo>
                    <a:pt x="16857" y="8325"/>
                    <a:pt x="16642" y="8098"/>
                    <a:pt x="16589" y="8041"/>
                  </a:cubicBezTo>
                  <a:lnTo>
                    <a:pt x="16589" y="8041"/>
                  </a:lnTo>
                  <a:lnTo>
                    <a:pt x="16588" y="8041"/>
                  </a:lnTo>
                  <a:cubicBezTo>
                    <a:pt x="16529" y="7972"/>
                    <a:pt x="16357" y="8067"/>
                    <a:pt x="16483" y="8255"/>
                  </a:cubicBezTo>
                  <a:cubicBezTo>
                    <a:pt x="16907" y="8887"/>
                    <a:pt x="16982" y="8892"/>
                    <a:pt x="17102" y="8955"/>
                  </a:cubicBezTo>
                  <a:cubicBezTo>
                    <a:pt x="17102" y="8955"/>
                    <a:pt x="17102" y="8955"/>
                    <a:pt x="17102" y="8955"/>
                  </a:cubicBezTo>
                  <a:cubicBezTo>
                    <a:pt x="17159" y="8913"/>
                    <a:pt x="17150" y="8899"/>
                    <a:pt x="17224" y="8889"/>
                  </a:cubicBezTo>
                  <a:cubicBezTo>
                    <a:pt x="17270" y="8882"/>
                    <a:pt x="17309" y="8854"/>
                    <a:pt x="17329" y="8813"/>
                  </a:cubicBezTo>
                  <a:cubicBezTo>
                    <a:pt x="17330" y="8812"/>
                    <a:pt x="17330" y="8812"/>
                    <a:pt x="17330" y="8812"/>
                  </a:cubicBezTo>
                  <a:cubicBezTo>
                    <a:pt x="17353" y="8764"/>
                    <a:pt x="17397" y="8730"/>
                    <a:pt x="17449" y="8719"/>
                  </a:cubicBezTo>
                  <a:cubicBezTo>
                    <a:pt x="17501" y="8708"/>
                    <a:pt x="17555" y="8722"/>
                    <a:pt x="17595" y="8757"/>
                  </a:cubicBezTo>
                  <a:cubicBezTo>
                    <a:pt x="17596" y="8757"/>
                    <a:pt x="17596" y="8758"/>
                    <a:pt x="17597" y="8758"/>
                  </a:cubicBezTo>
                  <a:cubicBezTo>
                    <a:pt x="17670" y="8821"/>
                    <a:pt x="17764" y="8763"/>
                    <a:pt x="17842" y="8800"/>
                  </a:cubicBezTo>
                  <a:cubicBezTo>
                    <a:pt x="18040" y="8893"/>
                    <a:pt x="17965" y="9082"/>
                    <a:pt x="17925" y="9306"/>
                  </a:cubicBezTo>
                  <a:cubicBezTo>
                    <a:pt x="17925" y="9306"/>
                    <a:pt x="17925" y="9307"/>
                    <a:pt x="17924" y="9307"/>
                  </a:cubicBezTo>
                  <a:cubicBezTo>
                    <a:pt x="17924" y="9308"/>
                    <a:pt x="17923" y="9308"/>
                    <a:pt x="17923" y="9308"/>
                  </a:cubicBezTo>
                  <a:cubicBezTo>
                    <a:pt x="17905" y="9304"/>
                    <a:pt x="17887" y="9318"/>
                    <a:pt x="17887" y="9337"/>
                  </a:cubicBezTo>
                  <a:cubicBezTo>
                    <a:pt x="17887" y="9408"/>
                    <a:pt x="17932" y="9474"/>
                    <a:pt x="17918" y="9546"/>
                  </a:cubicBezTo>
                  <a:cubicBezTo>
                    <a:pt x="17917" y="9549"/>
                    <a:pt x="17916" y="9551"/>
                    <a:pt x="17913" y="9553"/>
                  </a:cubicBezTo>
                  <a:cubicBezTo>
                    <a:pt x="17890" y="9564"/>
                    <a:pt x="17868" y="9580"/>
                    <a:pt x="17850" y="9599"/>
                  </a:cubicBezTo>
                  <a:cubicBezTo>
                    <a:pt x="17794" y="9660"/>
                    <a:pt x="17790" y="9736"/>
                    <a:pt x="17741" y="9804"/>
                  </a:cubicBezTo>
                  <a:cubicBezTo>
                    <a:pt x="17695" y="9868"/>
                    <a:pt x="17744" y="10012"/>
                    <a:pt x="17634" y="10012"/>
                  </a:cubicBezTo>
                  <a:cubicBezTo>
                    <a:pt x="17591" y="10012"/>
                    <a:pt x="17450" y="10094"/>
                    <a:pt x="17428" y="10187"/>
                  </a:cubicBezTo>
                  <a:cubicBezTo>
                    <a:pt x="17402" y="10298"/>
                    <a:pt x="17342" y="10396"/>
                    <a:pt x="17255" y="10469"/>
                  </a:cubicBezTo>
                  <a:cubicBezTo>
                    <a:pt x="17191" y="10523"/>
                    <a:pt x="17104" y="10592"/>
                    <a:pt x="16985" y="10686"/>
                  </a:cubicBezTo>
                  <a:cubicBezTo>
                    <a:pt x="16928" y="10730"/>
                    <a:pt x="16698" y="10978"/>
                    <a:pt x="16500" y="11024"/>
                  </a:cubicBezTo>
                  <a:cubicBezTo>
                    <a:pt x="16473" y="11030"/>
                    <a:pt x="16445" y="11020"/>
                    <a:pt x="16428" y="10998"/>
                  </a:cubicBezTo>
                  <a:cubicBezTo>
                    <a:pt x="16427" y="10996"/>
                    <a:pt x="16426" y="10995"/>
                    <a:pt x="16425" y="10993"/>
                  </a:cubicBezTo>
                  <a:cubicBezTo>
                    <a:pt x="16295" y="10791"/>
                    <a:pt x="16268" y="10548"/>
                    <a:pt x="16166" y="10335"/>
                  </a:cubicBezTo>
                  <a:cubicBezTo>
                    <a:pt x="16045" y="10083"/>
                    <a:pt x="15717" y="10016"/>
                    <a:pt x="15626" y="9736"/>
                  </a:cubicBezTo>
                  <a:cubicBezTo>
                    <a:pt x="15549" y="9500"/>
                    <a:pt x="15517" y="9401"/>
                    <a:pt x="15409" y="9340"/>
                  </a:cubicBezTo>
                  <a:cubicBezTo>
                    <a:pt x="15334" y="9297"/>
                    <a:pt x="15271" y="9239"/>
                    <a:pt x="15225" y="9166"/>
                  </a:cubicBezTo>
                  <a:cubicBezTo>
                    <a:pt x="15149" y="9047"/>
                    <a:pt x="15034" y="8878"/>
                    <a:pt x="14940" y="8787"/>
                  </a:cubicBezTo>
                  <a:cubicBezTo>
                    <a:pt x="14897" y="8746"/>
                    <a:pt x="14869" y="8693"/>
                    <a:pt x="14859" y="8634"/>
                  </a:cubicBezTo>
                  <a:cubicBezTo>
                    <a:pt x="14855" y="8607"/>
                    <a:pt x="14816" y="8609"/>
                    <a:pt x="14814" y="8636"/>
                  </a:cubicBezTo>
                  <a:cubicBezTo>
                    <a:pt x="14809" y="8730"/>
                    <a:pt x="14826" y="8759"/>
                    <a:pt x="14800" y="8780"/>
                  </a:cubicBezTo>
                  <a:cubicBezTo>
                    <a:pt x="14778" y="8796"/>
                    <a:pt x="14751" y="8787"/>
                    <a:pt x="14732" y="8767"/>
                  </a:cubicBezTo>
                  <a:cubicBezTo>
                    <a:pt x="14664" y="8698"/>
                    <a:pt x="14554" y="8572"/>
                    <a:pt x="14527" y="8501"/>
                  </a:cubicBezTo>
                  <a:cubicBezTo>
                    <a:pt x="14527" y="8501"/>
                    <a:pt x="14527" y="8502"/>
                    <a:pt x="14526" y="8502"/>
                  </a:cubicBezTo>
                  <a:cubicBezTo>
                    <a:pt x="14519" y="8530"/>
                    <a:pt x="14525" y="8559"/>
                    <a:pt x="14541" y="8582"/>
                  </a:cubicBezTo>
                  <a:cubicBezTo>
                    <a:pt x="14686" y="8790"/>
                    <a:pt x="15397" y="9815"/>
                    <a:pt x="15415" y="9912"/>
                  </a:cubicBezTo>
                  <a:cubicBezTo>
                    <a:pt x="15533" y="10557"/>
                    <a:pt x="16032" y="10711"/>
                    <a:pt x="16287" y="10949"/>
                  </a:cubicBezTo>
                  <a:cubicBezTo>
                    <a:pt x="16335" y="10994"/>
                    <a:pt x="16367" y="11052"/>
                    <a:pt x="16379" y="11114"/>
                  </a:cubicBezTo>
                  <a:cubicBezTo>
                    <a:pt x="16391" y="11174"/>
                    <a:pt x="16419" y="11225"/>
                    <a:pt x="16464" y="11266"/>
                  </a:cubicBezTo>
                  <a:cubicBezTo>
                    <a:pt x="16511" y="11309"/>
                    <a:pt x="16558" y="11304"/>
                    <a:pt x="16824" y="11270"/>
                  </a:cubicBezTo>
                  <a:cubicBezTo>
                    <a:pt x="16868" y="11264"/>
                    <a:pt x="16897" y="11233"/>
                    <a:pt x="16927" y="11204"/>
                  </a:cubicBezTo>
                  <a:cubicBezTo>
                    <a:pt x="16954" y="11180"/>
                    <a:pt x="17170" y="11104"/>
                    <a:pt x="17198" y="11086"/>
                  </a:cubicBezTo>
                  <a:cubicBezTo>
                    <a:pt x="17256" y="11049"/>
                    <a:pt x="17184" y="11070"/>
                    <a:pt x="17318" y="11007"/>
                  </a:cubicBezTo>
                  <a:cubicBezTo>
                    <a:pt x="17370" y="10982"/>
                    <a:pt x="17432" y="10824"/>
                    <a:pt x="17422" y="11003"/>
                  </a:cubicBezTo>
                  <a:cubicBezTo>
                    <a:pt x="17420" y="11049"/>
                    <a:pt x="17445" y="11091"/>
                    <a:pt x="17440" y="11137"/>
                  </a:cubicBezTo>
                  <a:cubicBezTo>
                    <a:pt x="17413" y="11409"/>
                    <a:pt x="17390" y="11455"/>
                    <a:pt x="17374" y="11507"/>
                  </a:cubicBezTo>
                  <a:cubicBezTo>
                    <a:pt x="17354" y="11576"/>
                    <a:pt x="17326" y="11644"/>
                    <a:pt x="17309" y="11714"/>
                  </a:cubicBezTo>
                  <a:cubicBezTo>
                    <a:pt x="17227" y="12048"/>
                    <a:pt x="17098" y="12404"/>
                    <a:pt x="16874" y="12667"/>
                  </a:cubicBezTo>
                  <a:cubicBezTo>
                    <a:pt x="16869" y="12673"/>
                    <a:pt x="16864" y="12678"/>
                    <a:pt x="16858" y="12683"/>
                  </a:cubicBezTo>
                  <a:cubicBezTo>
                    <a:pt x="16734" y="12797"/>
                    <a:pt x="16508" y="13010"/>
                    <a:pt x="16324" y="13371"/>
                  </a:cubicBezTo>
                  <a:cubicBezTo>
                    <a:pt x="16208" y="13598"/>
                    <a:pt x="16044" y="13795"/>
                    <a:pt x="15922" y="14019"/>
                  </a:cubicBezTo>
                  <a:cubicBezTo>
                    <a:pt x="15882" y="14095"/>
                    <a:pt x="15871" y="14114"/>
                    <a:pt x="15908" y="14216"/>
                  </a:cubicBezTo>
                  <a:cubicBezTo>
                    <a:pt x="15933" y="14289"/>
                    <a:pt x="16011" y="14625"/>
                    <a:pt x="16022" y="15058"/>
                  </a:cubicBezTo>
                  <a:cubicBezTo>
                    <a:pt x="16035" y="15528"/>
                    <a:pt x="15959" y="15606"/>
                    <a:pt x="15809" y="15715"/>
                  </a:cubicBezTo>
                  <a:cubicBezTo>
                    <a:pt x="15567" y="15890"/>
                    <a:pt x="15402" y="16009"/>
                    <a:pt x="15290" y="16092"/>
                  </a:cubicBezTo>
                  <a:cubicBezTo>
                    <a:pt x="15157" y="16190"/>
                    <a:pt x="15078" y="16344"/>
                    <a:pt x="15076" y="16509"/>
                  </a:cubicBezTo>
                  <a:cubicBezTo>
                    <a:pt x="15075" y="16569"/>
                    <a:pt x="15061" y="16646"/>
                    <a:pt x="15020" y="16738"/>
                  </a:cubicBezTo>
                  <a:cubicBezTo>
                    <a:pt x="15020" y="16738"/>
                    <a:pt x="15020" y="16738"/>
                    <a:pt x="15020" y="16739"/>
                  </a:cubicBezTo>
                  <a:cubicBezTo>
                    <a:pt x="15029" y="16755"/>
                    <a:pt x="14709" y="16915"/>
                    <a:pt x="14598" y="17045"/>
                  </a:cubicBezTo>
                  <a:lnTo>
                    <a:pt x="14598" y="17045"/>
                  </a:lnTo>
                  <a:cubicBezTo>
                    <a:pt x="14598" y="17049"/>
                    <a:pt x="14598" y="17052"/>
                    <a:pt x="14599" y="17055"/>
                  </a:cubicBezTo>
                  <a:cubicBezTo>
                    <a:pt x="14673" y="17288"/>
                    <a:pt x="13730" y="17964"/>
                    <a:pt x="13535" y="17963"/>
                  </a:cubicBezTo>
                  <a:cubicBezTo>
                    <a:pt x="13393" y="17962"/>
                    <a:pt x="13045" y="18017"/>
                    <a:pt x="12879" y="18088"/>
                  </a:cubicBezTo>
                  <a:cubicBezTo>
                    <a:pt x="12767" y="18136"/>
                    <a:pt x="12465" y="18033"/>
                    <a:pt x="12443" y="17969"/>
                  </a:cubicBezTo>
                  <a:cubicBezTo>
                    <a:pt x="12440" y="17959"/>
                    <a:pt x="12439" y="17942"/>
                    <a:pt x="12447" y="17935"/>
                  </a:cubicBezTo>
                  <a:cubicBezTo>
                    <a:pt x="12521" y="17874"/>
                    <a:pt x="12271" y="17514"/>
                    <a:pt x="12212" y="17472"/>
                  </a:cubicBezTo>
                  <a:cubicBezTo>
                    <a:pt x="12174" y="17446"/>
                    <a:pt x="12101" y="17278"/>
                    <a:pt x="12072" y="17236"/>
                  </a:cubicBezTo>
                  <a:cubicBezTo>
                    <a:pt x="11981" y="17107"/>
                    <a:pt x="12137" y="16926"/>
                    <a:pt x="12035" y="16798"/>
                  </a:cubicBezTo>
                  <a:cubicBezTo>
                    <a:pt x="12030" y="16791"/>
                    <a:pt x="12025" y="16784"/>
                    <a:pt x="12019" y="16777"/>
                  </a:cubicBezTo>
                  <a:lnTo>
                    <a:pt x="11726" y="16366"/>
                  </a:lnTo>
                  <a:cubicBezTo>
                    <a:pt x="11680" y="16303"/>
                    <a:pt x="11550" y="16227"/>
                    <a:pt x="11550" y="16149"/>
                  </a:cubicBezTo>
                  <a:cubicBezTo>
                    <a:pt x="11550" y="16148"/>
                    <a:pt x="11550" y="16148"/>
                    <a:pt x="11550" y="16148"/>
                  </a:cubicBezTo>
                  <a:cubicBezTo>
                    <a:pt x="11549" y="16063"/>
                    <a:pt x="11702" y="15650"/>
                    <a:pt x="11714" y="15633"/>
                  </a:cubicBezTo>
                  <a:cubicBezTo>
                    <a:pt x="11728" y="15612"/>
                    <a:pt x="11741" y="15590"/>
                    <a:pt x="11752" y="15569"/>
                  </a:cubicBezTo>
                  <a:cubicBezTo>
                    <a:pt x="11758" y="15556"/>
                    <a:pt x="11770" y="15547"/>
                    <a:pt x="11793" y="15536"/>
                  </a:cubicBezTo>
                  <a:cubicBezTo>
                    <a:pt x="11867" y="15497"/>
                    <a:pt x="11974" y="15403"/>
                    <a:pt x="11852" y="15204"/>
                  </a:cubicBezTo>
                  <a:cubicBezTo>
                    <a:pt x="11845" y="15192"/>
                    <a:pt x="11845" y="15244"/>
                    <a:pt x="11806" y="14968"/>
                  </a:cubicBezTo>
                  <a:cubicBezTo>
                    <a:pt x="11780" y="14786"/>
                    <a:pt x="11541" y="14374"/>
                    <a:pt x="11501" y="14331"/>
                  </a:cubicBezTo>
                  <a:cubicBezTo>
                    <a:pt x="11501" y="14331"/>
                    <a:pt x="11224" y="14198"/>
                    <a:pt x="11097" y="13938"/>
                  </a:cubicBezTo>
                  <a:cubicBezTo>
                    <a:pt x="11103" y="13923"/>
                    <a:pt x="11113" y="13910"/>
                    <a:pt x="11126" y="13900"/>
                  </a:cubicBezTo>
                  <a:cubicBezTo>
                    <a:pt x="11243" y="13806"/>
                    <a:pt x="11222" y="13688"/>
                    <a:pt x="11256" y="13435"/>
                  </a:cubicBezTo>
                  <a:cubicBezTo>
                    <a:pt x="11258" y="13423"/>
                    <a:pt x="11260" y="13410"/>
                    <a:pt x="11263" y="13397"/>
                  </a:cubicBezTo>
                  <a:cubicBezTo>
                    <a:pt x="11263" y="13396"/>
                    <a:pt x="11263" y="13396"/>
                    <a:pt x="11263" y="13395"/>
                  </a:cubicBezTo>
                  <a:lnTo>
                    <a:pt x="11267" y="13379"/>
                  </a:lnTo>
                  <a:cubicBezTo>
                    <a:pt x="11267" y="13379"/>
                    <a:pt x="11267" y="13377"/>
                    <a:pt x="11267" y="13377"/>
                  </a:cubicBezTo>
                  <a:lnTo>
                    <a:pt x="11267" y="13376"/>
                  </a:lnTo>
                  <a:cubicBezTo>
                    <a:pt x="11278" y="13327"/>
                    <a:pt x="11291" y="13260"/>
                    <a:pt x="11223" y="13157"/>
                  </a:cubicBezTo>
                  <a:cubicBezTo>
                    <a:pt x="11211" y="13139"/>
                    <a:pt x="11190" y="13129"/>
                    <a:pt x="11169" y="13131"/>
                  </a:cubicBezTo>
                  <a:cubicBezTo>
                    <a:pt x="11168" y="13131"/>
                    <a:pt x="11166" y="13131"/>
                    <a:pt x="11166" y="13131"/>
                  </a:cubicBezTo>
                  <a:cubicBezTo>
                    <a:pt x="11128" y="13135"/>
                    <a:pt x="11095" y="13107"/>
                    <a:pt x="11091" y="13070"/>
                  </a:cubicBezTo>
                  <a:lnTo>
                    <a:pt x="11091" y="13069"/>
                  </a:lnTo>
                  <a:cubicBezTo>
                    <a:pt x="11091" y="13069"/>
                    <a:pt x="11091" y="13068"/>
                    <a:pt x="11090" y="13067"/>
                  </a:cubicBezTo>
                  <a:cubicBezTo>
                    <a:pt x="11035" y="13045"/>
                    <a:pt x="10975" y="13042"/>
                    <a:pt x="10918" y="13059"/>
                  </a:cubicBezTo>
                  <a:cubicBezTo>
                    <a:pt x="10793" y="13095"/>
                    <a:pt x="10528" y="13150"/>
                    <a:pt x="10498" y="12978"/>
                  </a:cubicBezTo>
                  <a:cubicBezTo>
                    <a:pt x="10458" y="12747"/>
                    <a:pt x="10300" y="12696"/>
                    <a:pt x="10222" y="12701"/>
                  </a:cubicBezTo>
                  <a:cubicBezTo>
                    <a:pt x="9893" y="12725"/>
                    <a:pt x="9613" y="13008"/>
                    <a:pt x="9273" y="12985"/>
                  </a:cubicBezTo>
                  <a:cubicBezTo>
                    <a:pt x="9257" y="12984"/>
                    <a:pt x="9238" y="12977"/>
                    <a:pt x="9224" y="12972"/>
                  </a:cubicBezTo>
                  <a:cubicBezTo>
                    <a:pt x="8930" y="12860"/>
                    <a:pt x="8612" y="12858"/>
                    <a:pt x="8313" y="12801"/>
                  </a:cubicBezTo>
                  <a:cubicBezTo>
                    <a:pt x="8212" y="12781"/>
                    <a:pt x="8066" y="12732"/>
                    <a:pt x="7992" y="12660"/>
                  </a:cubicBezTo>
                  <a:lnTo>
                    <a:pt x="7573" y="12247"/>
                  </a:lnTo>
                  <a:cubicBezTo>
                    <a:pt x="7546" y="12221"/>
                    <a:pt x="7522" y="12192"/>
                    <a:pt x="7501" y="12159"/>
                  </a:cubicBezTo>
                  <a:cubicBezTo>
                    <a:pt x="7368" y="11955"/>
                    <a:pt x="7318" y="11505"/>
                    <a:pt x="7283" y="11425"/>
                  </a:cubicBezTo>
                  <a:cubicBezTo>
                    <a:pt x="7278" y="11414"/>
                    <a:pt x="7272" y="11402"/>
                    <a:pt x="7266" y="11390"/>
                  </a:cubicBezTo>
                  <a:lnTo>
                    <a:pt x="7230" y="11322"/>
                  </a:lnTo>
                  <a:cubicBezTo>
                    <a:pt x="7229" y="11321"/>
                    <a:pt x="7229" y="11321"/>
                    <a:pt x="7228" y="11320"/>
                  </a:cubicBezTo>
                  <a:cubicBezTo>
                    <a:pt x="7228" y="11320"/>
                    <a:pt x="7228" y="11320"/>
                    <a:pt x="7228" y="11320"/>
                  </a:cubicBezTo>
                  <a:cubicBezTo>
                    <a:pt x="7131" y="11192"/>
                    <a:pt x="7100" y="11025"/>
                    <a:pt x="7147" y="10871"/>
                  </a:cubicBezTo>
                  <a:lnTo>
                    <a:pt x="7312" y="10321"/>
                  </a:lnTo>
                  <a:cubicBezTo>
                    <a:pt x="7315" y="10312"/>
                    <a:pt x="7317" y="10304"/>
                    <a:pt x="7319" y="10296"/>
                  </a:cubicBezTo>
                  <a:cubicBezTo>
                    <a:pt x="7324" y="10278"/>
                    <a:pt x="7327" y="10260"/>
                    <a:pt x="7330" y="10242"/>
                  </a:cubicBezTo>
                  <a:cubicBezTo>
                    <a:pt x="7369" y="9969"/>
                    <a:pt x="7317" y="9869"/>
                    <a:pt x="7291" y="9820"/>
                  </a:cubicBezTo>
                  <a:cubicBezTo>
                    <a:pt x="7243" y="9729"/>
                    <a:pt x="7243" y="9729"/>
                    <a:pt x="7480" y="9400"/>
                  </a:cubicBezTo>
                  <a:cubicBezTo>
                    <a:pt x="7910" y="8799"/>
                    <a:pt x="7984" y="8769"/>
                    <a:pt x="8070" y="8734"/>
                  </a:cubicBezTo>
                  <a:lnTo>
                    <a:pt x="8070" y="8735"/>
                  </a:lnTo>
                  <a:cubicBezTo>
                    <a:pt x="8070" y="8735"/>
                    <a:pt x="8070" y="8735"/>
                    <a:pt x="8071" y="8735"/>
                  </a:cubicBezTo>
                  <a:cubicBezTo>
                    <a:pt x="8258" y="8756"/>
                    <a:pt x="8612" y="8528"/>
                    <a:pt x="8606" y="8404"/>
                  </a:cubicBezTo>
                  <a:cubicBezTo>
                    <a:pt x="8604" y="8364"/>
                    <a:pt x="8599" y="8282"/>
                    <a:pt x="8669" y="8171"/>
                  </a:cubicBezTo>
                  <a:cubicBezTo>
                    <a:pt x="8696" y="8129"/>
                    <a:pt x="8730" y="8090"/>
                    <a:pt x="8769" y="8059"/>
                  </a:cubicBezTo>
                  <a:lnTo>
                    <a:pt x="9156" y="7744"/>
                  </a:lnTo>
                  <a:cubicBezTo>
                    <a:pt x="9228" y="7687"/>
                    <a:pt x="9329" y="7682"/>
                    <a:pt x="9405" y="7732"/>
                  </a:cubicBezTo>
                  <a:lnTo>
                    <a:pt x="9405" y="7732"/>
                  </a:lnTo>
                  <a:cubicBezTo>
                    <a:pt x="9458" y="7714"/>
                    <a:pt x="9515" y="7716"/>
                    <a:pt x="9566" y="7738"/>
                  </a:cubicBezTo>
                  <a:cubicBezTo>
                    <a:pt x="9632" y="7768"/>
                    <a:pt x="9674" y="7747"/>
                    <a:pt x="9695" y="7738"/>
                  </a:cubicBezTo>
                  <a:cubicBezTo>
                    <a:pt x="9929" y="7625"/>
                    <a:pt x="10185" y="7591"/>
                    <a:pt x="11373" y="7515"/>
                  </a:cubicBezTo>
                  <a:cubicBezTo>
                    <a:pt x="11413" y="7512"/>
                    <a:pt x="11452" y="7530"/>
                    <a:pt x="11476" y="7562"/>
                  </a:cubicBezTo>
                  <a:cubicBezTo>
                    <a:pt x="11477" y="7562"/>
                    <a:pt x="11477" y="7562"/>
                    <a:pt x="11477" y="7562"/>
                  </a:cubicBezTo>
                  <a:cubicBezTo>
                    <a:pt x="11547" y="7653"/>
                    <a:pt x="11495" y="7641"/>
                    <a:pt x="11574" y="7775"/>
                  </a:cubicBezTo>
                  <a:cubicBezTo>
                    <a:pt x="11605" y="7826"/>
                    <a:pt x="11575" y="7864"/>
                    <a:pt x="11480" y="7960"/>
                  </a:cubicBezTo>
                  <a:cubicBezTo>
                    <a:pt x="11444" y="7997"/>
                    <a:pt x="11450" y="8054"/>
                    <a:pt x="11461" y="8056"/>
                  </a:cubicBezTo>
                  <a:cubicBezTo>
                    <a:pt x="11494" y="8058"/>
                    <a:pt x="11571" y="8078"/>
                    <a:pt x="11635" y="8112"/>
                  </a:cubicBezTo>
                  <a:cubicBezTo>
                    <a:pt x="11719" y="8156"/>
                    <a:pt x="11852" y="8199"/>
                    <a:pt x="11963" y="8231"/>
                  </a:cubicBezTo>
                  <a:cubicBezTo>
                    <a:pt x="12063" y="8260"/>
                    <a:pt x="12153" y="8319"/>
                    <a:pt x="12220" y="8399"/>
                  </a:cubicBezTo>
                  <a:cubicBezTo>
                    <a:pt x="12263" y="8451"/>
                    <a:pt x="12851" y="8802"/>
                    <a:pt x="12827" y="8325"/>
                  </a:cubicBezTo>
                  <a:cubicBezTo>
                    <a:pt x="12826" y="8291"/>
                    <a:pt x="12858" y="8234"/>
                    <a:pt x="12913" y="8189"/>
                  </a:cubicBezTo>
                  <a:cubicBezTo>
                    <a:pt x="13104" y="8033"/>
                    <a:pt x="13244" y="8235"/>
                    <a:pt x="13297" y="8246"/>
                  </a:cubicBezTo>
                  <a:cubicBezTo>
                    <a:pt x="13381" y="8266"/>
                    <a:pt x="13392" y="8266"/>
                    <a:pt x="13448" y="8264"/>
                  </a:cubicBezTo>
                  <a:cubicBezTo>
                    <a:pt x="13449" y="8264"/>
                    <a:pt x="13450" y="8264"/>
                    <a:pt x="13450" y="8264"/>
                  </a:cubicBezTo>
                  <a:cubicBezTo>
                    <a:pt x="13450" y="8264"/>
                    <a:pt x="13451" y="8264"/>
                    <a:pt x="13451" y="8264"/>
                  </a:cubicBezTo>
                  <a:cubicBezTo>
                    <a:pt x="13503" y="8265"/>
                    <a:pt x="13527" y="8325"/>
                    <a:pt x="13695" y="8314"/>
                  </a:cubicBezTo>
                  <a:cubicBezTo>
                    <a:pt x="13985" y="8295"/>
                    <a:pt x="14278" y="8340"/>
                    <a:pt x="14567" y="8289"/>
                  </a:cubicBezTo>
                  <a:cubicBezTo>
                    <a:pt x="14600" y="8283"/>
                    <a:pt x="14645" y="8273"/>
                    <a:pt x="14670" y="8252"/>
                  </a:cubicBezTo>
                  <a:cubicBezTo>
                    <a:pt x="14991" y="7987"/>
                    <a:pt x="14666" y="7663"/>
                    <a:pt x="14716" y="7371"/>
                  </a:cubicBezTo>
                  <a:cubicBezTo>
                    <a:pt x="14716" y="7371"/>
                    <a:pt x="14715" y="7369"/>
                    <a:pt x="14715" y="7369"/>
                  </a:cubicBezTo>
                  <a:cubicBezTo>
                    <a:pt x="14714" y="7368"/>
                    <a:pt x="14713" y="7368"/>
                    <a:pt x="14713" y="7368"/>
                  </a:cubicBezTo>
                  <a:cubicBezTo>
                    <a:pt x="14712" y="7368"/>
                    <a:pt x="14712" y="7368"/>
                    <a:pt x="14712" y="7368"/>
                  </a:cubicBezTo>
                  <a:cubicBezTo>
                    <a:pt x="14614" y="7375"/>
                    <a:pt x="14519" y="7415"/>
                    <a:pt x="14444" y="7479"/>
                  </a:cubicBezTo>
                  <a:cubicBezTo>
                    <a:pt x="14417" y="7503"/>
                    <a:pt x="14384" y="7519"/>
                    <a:pt x="14339" y="7524"/>
                  </a:cubicBezTo>
                  <a:cubicBezTo>
                    <a:pt x="14259" y="7532"/>
                    <a:pt x="14196" y="7480"/>
                    <a:pt x="14126" y="7453"/>
                  </a:cubicBezTo>
                  <a:cubicBezTo>
                    <a:pt x="14091" y="7440"/>
                    <a:pt x="14052" y="7458"/>
                    <a:pt x="14039" y="7493"/>
                  </a:cubicBezTo>
                  <a:cubicBezTo>
                    <a:pt x="14038" y="7493"/>
                    <a:pt x="14038" y="7494"/>
                    <a:pt x="14038" y="7494"/>
                  </a:cubicBezTo>
                  <a:cubicBezTo>
                    <a:pt x="14011" y="7559"/>
                    <a:pt x="13706" y="7511"/>
                    <a:pt x="13614" y="7358"/>
                  </a:cubicBezTo>
                  <a:cubicBezTo>
                    <a:pt x="13587" y="7311"/>
                    <a:pt x="13545" y="7275"/>
                    <a:pt x="13495" y="7255"/>
                  </a:cubicBezTo>
                  <a:cubicBezTo>
                    <a:pt x="13494" y="7255"/>
                    <a:pt x="13494" y="7255"/>
                    <a:pt x="13494" y="7255"/>
                  </a:cubicBezTo>
                  <a:cubicBezTo>
                    <a:pt x="13495" y="7254"/>
                    <a:pt x="13497" y="7253"/>
                    <a:pt x="13498" y="7252"/>
                  </a:cubicBezTo>
                  <a:cubicBezTo>
                    <a:pt x="13588" y="7167"/>
                    <a:pt x="13450" y="7101"/>
                    <a:pt x="13435" y="7035"/>
                  </a:cubicBezTo>
                  <a:cubicBezTo>
                    <a:pt x="13427" y="7002"/>
                    <a:pt x="13445" y="6969"/>
                    <a:pt x="13476" y="6956"/>
                  </a:cubicBezTo>
                  <a:cubicBezTo>
                    <a:pt x="13476" y="6956"/>
                    <a:pt x="13477" y="6956"/>
                    <a:pt x="13478" y="6956"/>
                  </a:cubicBezTo>
                  <a:cubicBezTo>
                    <a:pt x="13553" y="6927"/>
                    <a:pt x="13587" y="6887"/>
                    <a:pt x="13572" y="6897"/>
                  </a:cubicBezTo>
                  <a:cubicBezTo>
                    <a:pt x="13540" y="6921"/>
                    <a:pt x="13502" y="6935"/>
                    <a:pt x="13463" y="6937"/>
                  </a:cubicBezTo>
                  <a:cubicBezTo>
                    <a:pt x="13463" y="6937"/>
                    <a:pt x="13463" y="6937"/>
                    <a:pt x="13462" y="6937"/>
                  </a:cubicBezTo>
                  <a:cubicBezTo>
                    <a:pt x="13441" y="6938"/>
                    <a:pt x="13421" y="6933"/>
                    <a:pt x="13403" y="6923"/>
                  </a:cubicBezTo>
                  <a:cubicBezTo>
                    <a:pt x="13358" y="6898"/>
                    <a:pt x="13308" y="6886"/>
                    <a:pt x="13257" y="6886"/>
                  </a:cubicBezTo>
                  <a:cubicBezTo>
                    <a:pt x="13197" y="6886"/>
                    <a:pt x="13135" y="6903"/>
                    <a:pt x="13122" y="6964"/>
                  </a:cubicBezTo>
                  <a:cubicBezTo>
                    <a:pt x="13120" y="6975"/>
                    <a:pt x="13114" y="6984"/>
                    <a:pt x="13104" y="6991"/>
                  </a:cubicBezTo>
                  <a:lnTo>
                    <a:pt x="13104" y="6991"/>
                  </a:lnTo>
                  <a:cubicBezTo>
                    <a:pt x="13096" y="6996"/>
                    <a:pt x="13086" y="6998"/>
                    <a:pt x="13078" y="6994"/>
                  </a:cubicBezTo>
                  <a:cubicBezTo>
                    <a:pt x="13062" y="6987"/>
                    <a:pt x="13047" y="6988"/>
                    <a:pt x="13035" y="6996"/>
                  </a:cubicBezTo>
                  <a:cubicBezTo>
                    <a:pt x="13022" y="7005"/>
                    <a:pt x="13015" y="7019"/>
                    <a:pt x="13017" y="7038"/>
                  </a:cubicBezTo>
                  <a:cubicBezTo>
                    <a:pt x="13022" y="7090"/>
                    <a:pt x="13163" y="7144"/>
                    <a:pt x="13049" y="7197"/>
                  </a:cubicBezTo>
                  <a:lnTo>
                    <a:pt x="13048" y="7198"/>
                  </a:lnTo>
                  <a:cubicBezTo>
                    <a:pt x="13048" y="7198"/>
                    <a:pt x="12998" y="7226"/>
                    <a:pt x="12994" y="7228"/>
                  </a:cubicBezTo>
                  <a:cubicBezTo>
                    <a:pt x="12947" y="7252"/>
                    <a:pt x="12885" y="7200"/>
                    <a:pt x="12844" y="7197"/>
                  </a:cubicBezTo>
                  <a:cubicBezTo>
                    <a:pt x="12831" y="7197"/>
                    <a:pt x="12818" y="7203"/>
                    <a:pt x="12804" y="7202"/>
                  </a:cubicBezTo>
                  <a:cubicBezTo>
                    <a:pt x="12804" y="7202"/>
                    <a:pt x="12804" y="7202"/>
                    <a:pt x="12803" y="7202"/>
                  </a:cubicBezTo>
                  <a:cubicBezTo>
                    <a:pt x="12795" y="7202"/>
                    <a:pt x="12790" y="7199"/>
                    <a:pt x="12788" y="7197"/>
                  </a:cubicBezTo>
                  <a:cubicBezTo>
                    <a:pt x="12788" y="7197"/>
                    <a:pt x="12788" y="7197"/>
                    <a:pt x="12788" y="7197"/>
                  </a:cubicBezTo>
                  <a:cubicBezTo>
                    <a:pt x="12784" y="7194"/>
                    <a:pt x="12739" y="7154"/>
                    <a:pt x="12732" y="7142"/>
                  </a:cubicBezTo>
                  <a:cubicBezTo>
                    <a:pt x="12715" y="7112"/>
                    <a:pt x="12713" y="7109"/>
                    <a:pt x="12704" y="7099"/>
                  </a:cubicBezTo>
                  <a:cubicBezTo>
                    <a:pt x="12697" y="7092"/>
                    <a:pt x="12684" y="7082"/>
                    <a:pt x="12674" y="7075"/>
                  </a:cubicBezTo>
                  <a:cubicBezTo>
                    <a:pt x="12651" y="7059"/>
                    <a:pt x="12637" y="7034"/>
                    <a:pt x="12635" y="7006"/>
                  </a:cubicBezTo>
                  <a:lnTo>
                    <a:pt x="12635" y="7006"/>
                  </a:lnTo>
                  <a:cubicBezTo>
                    <a:pt x="12634" y="6985"/>
                    <a:pt x="12631" y="6955"/>
                    <a:pt x="12627" y="6922"/>
                  </a:cubicBezTo>
                  <a:cubicBezTo>
                    <a:pt x="12618" y="6849"/>
                    <a:pt x="12581" y="6782"/>
                    <a:pt x="12524" y="6736"/>
                  </a:cubicBezTo>
                  <a:cubicBezTo>
                    <a:pt x="12509" y="6724"/>
                    <a:pt x="12490" y="6717"/>
                    <a:pt x="12471" y="6718"/>
                  </a:cubicBezTo>
                  <a:cubicBezTo>
                    <a:pt x="12459" y="6719"/>
                    <a:pt x="12447" y="6715"/>
                    <a:pt x="12437" y="6708"/>
                  </a:cubicBezTo>
                  <a:cubicBezTo>
                    <a:pt x="12388" y="6676"/>
                    <a:pt x="12356" y="6669"/>
                    <a:pt x="12356" y="6669"/>
                  </a:cubicBezTo>
                  <a:cubicBezTo>
                    <a:pt x="12356" y="6669"/>
                    <a:pt x="12356" y="6669"/>
                    <a:pt x="12355" y="6669"/>
                  </a:cubicBezTo>
                  <a:lnTo>
                    <a:pt x="11976" y="6392"/>
                  </a:lnTo>
                  <a:cubicBezTo>
                    <a:pt x="11954" y="6376"/>
                    <a:pt x="11928" y="6368"/>
                    <a:pt x="11901" y="6370"/>
                  </a:cubicBezTo>
                  <a:cubicBezTo>
                    <a:pt x="11879" y="6372"/>
                    <a:pt x="11866" y="6350"/>
                    <a:pt x="11854" y="6332"/>
                  </a:cubicBezTo>
                  <a:cubicBezTo>
                    <a:pt x="11830" y="6295"/>
                    <a:pt x="11784" y="6278"/>
                    <a:pt x="11741" y="6291"/>
                  </a:cubicBezTo>
                  <a:cubicBezTo>
                    <a:pt x="11739" y="6291"/>
                    <a:pt x="11737" y="6292"/>
                    <a:pt x="11736" y="6293"/>
                  </a:cubicBezTo>
                  <a:cubicBezTo>
                    <a:pt x="11709" y="6303"/>
                    <a:pt x="11696" y="6335"/>
                    <a:pt x="11711" y="6361"/>
                  </a:cubicBezTo>
                  <a:cubicBezTo>
                    <a:pt x="11719" y="6376"/>
                    <a:pt x="11728" y="6390"/>
                    <a:pt x="11737" y="6403"/>
                  </a:cubicBezTo>
                  <a:lnTo>
                    <a:pt x="11958" y="6724"/>
                  </a:lnTo>
                  <a:cubicBezTo>
                    <a:pt x="11994" y="6777"/>
                    <a:pt x="12055" y="6809"/>
                    <a:pt x="12120" y="6809"/>
                  </a:cubicBezTo>
                  <a:cubicBezTo>
                    <a:pt x="12146" y="6808"/>
                    <a:pt x="12168" y="6828"/>
                    <a:pt x="12171" y="6854"/>
                  </a:cubicBezTo>
                  <a:cubicBezTo>
                    <a:pt x="12172" y="6867"/>
                    <a:pt x="12180" y="6879"/>
                    <a:pt x="12191" y="6886"/>
                  </a:cubicBezTo>
                  <a:cubicBezTo>
                    <a:pt x="12296" y="6946"/>
                    <a:pt x="12433" y="6955"/>
                    <a:pt x="12506" y="7069"/>
                  </a:cubicBezTo>
                  <a:cubicBezTo>
                    <a:pt x="12507" y="7070"/>
                    <a:pt x="12507" y="7072"/>
                    <a:pt x="12507" y="7072"/>
                  </a:cubicBezTo>
                  <a:cubicBezTo>
                    <a:pt x="12507" y="7072"/>
                    <a:pt x="12507" y="7074"/>
                    <a:pt x="12507" y="7074"/>
                  </a:cubicBezTo>
                  <a:lnTo>
                    <a:pt x="12507" y="7075"/>
                  </a:lnTo>
                  <a:cubicBezTo>
                    <a:pt x="12508" y="7083"/>
                    <a:pt x="12502" y="7111"/>
                    <a:pt x="12498" y="7119"/>
                  </a:cubicBezTo>
                  <a:cubicBezTo>
                    <a:pt x="12490" y="7133"/>
                    <a:pt x="12462" y="7139"/>
                    <a:pt x="12454" y="7132"/>
                  </a:cubicBezTo>
                  <a:cubicBezTo>
                    <a:pt x="12448" y="7127"/>
                    <a:pt x="12448" y="7114"/>
                    <a:pt x="12449" y="7101"/>
                  </a:cubicBezTo>
                  <a:cubicBezTo>
                    <a:pt x="12449" y="7097"/>
                    <a:pt x="12448" y="7091"/>
                    <a:pt x="12446" y="7086"/>
                  </a:cubicBezTo>
                  <a:cubicBezTo>
                    <a:pt x="12435" y="7055"/>
                    <a:pt x="12412" y="7049"/>
                    <a:pt x="12382" y="7036"/>
                  </a:cubicBezTo>
                  <a:cubicBezTo>
                    <a:pt x="12342" y="7019"/>
                    <a:pt x="12295" y="7037"/>
                    <a:pt x="12277" y="7077"/>
                  </a:cubicBezTo>
                  <a:cubicBezTo>
                    <a:pt x="12276" y="7078"/>
                    <a:pt x="12276" y="7078"/>
                    <a:pt x="12276" y="7078"/>
                  </a:cubicBezTo>
                  <a:cubicBezTo>
                    <a:pt x="12275" y="7079"/>
                    <a:pt x="12275" y="7081"/>
                    <a:pt x="12274" y="7082"/>
                  </a:cubicBezTo>
                  <a:cubicBezTo>
                    <a:pt x="12257" y="7127"/>
                    <a:pt x="12286" y="7141"/>
                    <a:pt x="12302" y="7149"/>
                  </a:cubicBezTo>
                  <a:cubicBezTo>
                    <a:pt x="12326" y="7160"/>
                    <a:pt x="12364" y="7178"/>
                    <a:pt x="12354" y="7231"/>
                  </a:cubicBezTo>
                  <a:cubicBezTo>
                    <a:pt x="12349" y="7254"/>
                    <a:pt x="12325" y="7246"/>
                    <a:pt x="12312" y="7256"/>
                  </a:cubicBezTo>
                  <a:cubicBezTo>
                    <a:pt x="12312" y="7256"/>
                    <a:pt x="12320" y="7248"/>
                    <a:pt x="12276" y="7336"/>
                  </a:cubicBezTo>
                  <a:cubicBezTo>
                    <a:pt x="12260" y="7366"/>
                    <a:pt x="12275" y="7373"/>
                    <a:pt x="12236" y="7393"/>
                  </a:cubicBezTo>
                  <a:cubicBezTo>
                    <a:pt x="12203" y="7409"/>
                    <a:pt x="12188" y="7388"/>
                    <a:pt x="12184" y="7381"/>
                  </a:cubicBezTo>
                  <a:cubicBezTo>
                    <a:pt x="12170" y="7357"/>
                    <a:pt x="12189" y="7335"/>
                    <a:pt x="12189" y="7312"/>
                  </a:cubicBezTo>
                  <a:cubicBezTo>
                    <a:pt x="12188" y="7302"/>
                    <a:pt x="12188" y="7292"/>
                    <a:pt x="12218" y="7280"/>
                  </a:cubicBezTo>
                  <a:cubicBezTo>
                    <a:pt x="12262" y="7262"/>
                    <a:pt x="12216" y="7190"/>
                    <a:pt x="12190" y="7150"/>
                  </a:cubicBezTo>
                  <a:cubicBezTo>
                    <a:pt x="12190" y="7150"/>
                    <a:pt x="12189" y="7149"/>
                    <a:pt x="12189" y="7149"/>
                  </a:cubicBezTo>
                  <a:cubicBezTo>
                    <a:pt x="12136" y="7056"/>
                    <a:pt x="12171" y="7131"/>
                    <a:pt x="12109" y="7074"/>
                  </a:cubicBezTo>
                  <a:cubicBezTo>
                    <a:pt x="12072" y="7038"/>
                    <a:pt x="11972" y="6979"/>
                    <a:pt x="11953" y="6955"/>
                  </a:cubicBezTo>
                  <a:cubicBezTo>
                    <a:pt x="11822" y="6794"/>
                    <a:pt x="11609" y="6717"/>
                    <a:pt x="11497" y="6537"/>
                  </a:cubicBezTo>
                  <a:cubicBezTo>
                    <a:pt x="11474" y="6500"/>
                    <a:pt x="11441" y="6471"/>
                    <a:pt x="11402" y="6453"/>
                  </a:cubicBezTo>
                  <a:cubicBezTo>
                    <a:pt x="11377" y="6442"/>
                    <a:pt x="11346" y="6433"/>
                    <a:pt x="11312" y="6435"/>
                  </a:cubicBezTo>
                  <a:cubicBezTo>
                    <a:pt x="11280" y="6436"/>
                    <a:pt x="11126" y="6524"/>
                    <a:pt x="11003" y="6595"/>
                  </a:cubicBezTo>
                  <a:cubicBezTo>
                    <a:pt x="10886" y="6661"/>
                    <a:pt x="10802" y="6504"/>
                    <a:pt x="10689" y="6549"/>
                  </a:cubicBezTo>
                  <a:cubicBezTo>
                    <a:pt x="10566" y="6598"/>
                    <a:pt x="10638" y="6758"/>
                    <a:pt x="10535" y="6817"/>
                  </a:cubicBezTo>
                  <a:cubicBezTo>
                    <a:pt x="10417" y="6885"/>
                    <a:pt x="10275" y="6907"/>
                    <a:pt x="10171" y="7003"/>
                  </a:cubicBezTo>
                  <a:cubicBezTo>
                    <a:pt x="10167" y="7006"/>
                    <a:pt x="10164" y="7012"/>
                    <a:pt x="10161" y="7018"/>
                  </a:cubicBezTo>
                  <a:cubicBezTo>
                    <a:pt x="10129" y="7092"/>
                    <a:pt x="10073" y="7124"/>
                    <a:pt x="10070" y="7142"/>
                  </a:cubicBezTo>
                  <a:cubicBezTo>
                    <a:pt x="10066" y="7157"/>
                    <a:pt x="10065" y="7164"/>
                    <a:pt x="10071" y="7185"/>
                  </a:cubicBezTo>
                  <a:cubicBezTo>
                    <a:pt x="10085" y="7229"/>
                    <a:pt x="10071" y="7277"/>
                    <a:pt x="10036" y="7307"/>
                  </a:cubicBezTo>
                  <a:lnTo>
                    <a:pt x="10036" y="7307"/>
                  </a:lnTo>
                  <a:cubicBezTo>
                    <a:pt x="10013" y="7328"/>
                    <a:pt x="10032" y="7391"/>
                    <a:pt x="10012" y="7403"/>
                  </a:cubicBezTo>
                  <a:cubicBezTo>
                    <a:pt x="9973" y="7422"/>
                    <a:pt x="9931" y="7401"/>
                    <a:pt x="9892" y="7412"/>
                  </a:cubicBezTo>
                  <a:cubicBezTo>
                    <a:pt x="9833" y="7429"/>
                    <a:pt x="9830" y="7505"/>
                    <a:pt x="9772" y="7523"/>
                  </a:cubicBezTo>
                  <a:cubicBezTo>
                    <a:pt x="9696" y="7546"/>
                    <a:pt x="9623" y="7498"/>
                    <a:pt x="9548" y="7515"/>
                  </a:cubicBezTo>
                  <a:cubicBezTo>
                    <a:pt x="9377" y="7551"/>
                    <a:pt x="9377" y="7551"/>
                    <a:pt x="9371" y="7567"/>
                  </a:cubicBezTo>
                  <a:cubicBezTo>
                    <a:pt x="9365" y="7581"/>
                    <a:pt x="9351" y="7604"/>
                    <a:pt x="9327" y="7604"/>
                  </a:cubicBezTo>
                  <a:cubicBezTo>
                    <a:pt x="9239" y="7603"/>
                    <a:pt x="9272" y="7492"/>
                    <a:pt x="9230" y="7444"/>
                  </a:cubicBezTo>
                  <a:cubicBezTo>
                    <a:pt x="9185" y="7392"/>
                    <a:pt x="9172" y="7398"/>
                    <a:pt x="9152" y="7406"/>
                  </a:cubicBezTo>
                  <a:cubicBezTo>
                    <a:pt x="9124" y="7418"/>
                    <a:pt x="9078" y="7438"/>
                    <a:pt x="9064" y="7430"/>
                  </a:cubicBezTo>
                  <a:cubicBezTo>
                    <a:pt x="9045" y="7418"/>
                    <a:pt x="9030" y="7401"/>
                    <a:pt x="9008" y="7394"/>
                  </a:cubicBezTo>
                  <a:cubicBezTo>
                    <a:pt x="8993" y="7390"/>
                    <a:pt x="8980" y="7379"/>
                    <a:pt x="8973" y="7366"/>
                  </a:cubicBezTo>
                  <a:cubicBezTo>
                    <a:pt x="8960" y="7341"/>
                    <a:pt x="8992" y="7240"/>
                    <a:pt x="8999" y="7211"/>
                  </a:cubicBezTo>
                  <a:cubicBezTo>
                    <a:pt x="9003" y="7194"/>
                    <a:pt x="9002" y="7175"/>
                    <a:pt x="8996" y="7158"/>
                  </a:cubicBezTo>
                  <a:cubicBezTo>
                    <a:pt x="8988" y="7138"/>
                    <a:pt x="8969" y="7125"/>
                    <a:pt x="8948" y="7125"/>
                  </a:cubicBezTo>
                  <a:cubicBezTo>
                    <a:pt x="8944" y="7125"/>
                    <a:pt x="8940" y="7123"/>
                    <a:pt x="8938" y="7120"/>
                  </a:cubicBezTo>
                  <a:cubicBezTo>
                    <a:pt x="8913" y="7093"/>
                    <a:pt x="9014" y="6990"/>
                    <a:pt x="9042" y="6937"/>
                  </a:cubicBezTo>
                  <a:cubicBezTo>
                    <a:pt x="9047" y="6930"/>
                    <a:pt x="9051" y="6918"/>
                    <a:pt x="9055" y="6909"/>
                  </a:cubicBezTo>
                  <a:cubicBezTo>
                    <a:pt x="9142" y="6687"/>
                    <a:pt x="9141" y="6611"/>
                    <a:pt x="9123" y="6537"/>
                  </a:cubicBezTo>
                  <a:cubicBezTo>
                    <a:pt x="9116" y="6504"/>
                    <a:pt x="9140" y="6473"/>
                    <a:pt x="9173" y="6471"/>
                  </a:cubicBezTo>
                  <a:cubicBezTo>
                    <a:pt x="9192" y="6470"/>
                    <a:pt x="9211" y="6469"/>
                    <a:pt x="9227" y="6468"/>
                  </a:cubicBezTo>
                  <a:lnTo>
                    <a:pt x="9227" y="6468"/>
                  </a:lnTo>
                  <a:cubicBezTo>
                    <a:pt x="9263" y="6426"/>
                    <a:pt x="9323" y="6415"/>
                    <a:pt x="9372" y="6439"/>
                  </a:cubicBezTo>
                  <a:cubicBezTo>
                    <a:pt x="9439" y="6474"/>
                    <a:pt x="9573" y="6522"/>
                    <a:pt x="9801" y="6533"/>
                  </a:cubicBezTo>
                  <a:cubicBezTo>
                    <a:pt x="9857" y="6535"/>
                    <a:pt x="9912" y="6547"/>
                    <a:pt x="9964" y="6567"/>
                  </a:cubicBezTo>
                  <a:cubicBezTo>
                    <a:pt x="10012" y="6585"/>
                    <a:pt x="10054" y="6543"/>
                    <a:pt x="10071" y="6520"/>
                  </a:cubicBezTo>
                  <a:cubicBezTo>
                    <a:pt x="10114" y="6465"/>
                    <a:pt x="10107" y="6398"/>
                    <a:pt x="10116" y="6335"/>
                  </a:cubicBezTo>
                  <a:cubicBezTo>
                    <a:pt x="10121" y="6301"/>
                    <a:pt x="10140" y="6271"/>
                    <a:pt x="10168" y="6252"/>
                  </a:cubicBezTo>
                  <a:lnTo>
                    <a:pt x="10168" y="6252"/>
                  </a:lnTo>
                  <a:cubicBezTo>
                    <a:pt x="10175" y="6247"/>
                    <a:pt x="10179" y="6238"/>
                    <a:pt x="10177" y="6229"/>
                  </a:cubicBezTo>
                  <a:cubicBezTo>
                    <a:pt x="10175" y="6217"/>
                    <a:pt x="10165" y="6121"/>
                    <a:pt x="10154" y="6121"/>
                  </a:cubicBezTo>
                  <a:cubicBezTo>
                    <a:pt x="10153" y="6121"/>
                    <a:pt x="10152" y="6121"/>
                    <a:pt x="10152" y="6121"/>
                  </a:cubicBezTo>
                  <a:cubicBezTo>
                    <a:pt x="10058" y="6110"/>
                    <a:pt x="10088" y="5989"/>
                    <a:pt x="10026" y="5949"/>
                  </a:cubicBezTo>
                  <a:cubicBezTo>
                    <a:pt x="9973" y="5916"/>
                    <a:pt x="9975" y="5893"/>
                    <a:pt x="9845" y="5879"/>
                  </a:cubicBezTo>
                  <a:cubicBezTo>
                    <a:pt x="9826" y="5877"/>
                    <a:pt x="9870" y="5786"/>
                    <a:pt x="9946" y="5763"/>
                  </a:cubicBezTo>
                  <a:cubicBezTo>
                    <a:pt x="9951" y="5761"/>
                    <a:pt x="9956" y="5761"/>
                    <a:pt x="9960" y="5763"/>
                  </a:cubicBezTo>
                  <a:cubicBezTo>
                    <a:pt x="10006" y="5787"/>
                    <a:pt x="10059" y="5798"/>
                    <a:pt x="10110" y="5795"/>
                  </a:cubicBezTo>
                  <a:cubicBezTo>
                    <a:pt x="10130" y="5794"/>
                    <a:pt x="10148" y="5785"/>
                    <a:pt x="10160" y="5769"/>
                  </a:cubicBezTo>
                  <a:cubicBezTo>
                    <a:pt x="10172" y="5752"/>
                    <a:pt x="10175" y="5732"/>
                    <a:pt x="10170" y="5713"/>
                  </a:cubicBezTo>
                  <a:lnTo>
                    <a:pt x="10170" y="5712"/>
                  </a:lnTo>
                  <a:cubicBezTo>
                    <a:pt x="10164" y="5692"/>
                    <a:pt x="10182" y="5662"/>
                    <a:pt x="10204" y="5676"/>
                  </a:cubicBezTo>
                  <a:cubicBezTo>
                    <a:pt x="10247" y="5705"/>
                    <a:pt x="10269" y="5723"/>
                    <a:pt x="10344" y="5712"/>
                  </a:cubicBezTo>
                  <a:cubicBezTo>
                    <a:pt x="10363" y="5709"/>
                    <a:pt x="10379" y="5696"/>
                    <a:pt x="10383" y="5677"/>
                  </a:cubicBezTo>
                  <a:cubicBezTo>
                    <a:pt x="10385" y="5669"/>
                    <a:pt x="10390" y="5661"/>
                    <a:pt x="10398" y="5657"/>
                  </a:cubicBezTo>
                  <a:cubicBezTo>
                    <a:pt x="10483" y="5609"/>
                    <a:pt x="10519" y="5587"/>
                    <a:pt x="10536" y="5568"/>
                  </a:cubicBezTo>
                  <a:cubicBezTo>
                    <a:pt x="10576" y="5521"/>
                    <a:pt x="10624" y="5483"/>
                    <a:pt x="10678" y="5452"/>
                  </a:cubicBezTo>
                  <a:cubicBezTo>
                    <a:pt x="10755" y="5410"/>
                    <a:pt x="10792" y="5382"/>
                    <a:pt x="10865" y="5315"/>
                  </a:cubicBezTo>
                  <a:cubicBezTo>
                    <a:pt x="10897" y="5287"/>
                    <a:pt x="10935" y="5267"/>
                    <a:pt x="10976" y="5257"/>
                  </a:cubicBezTo>
                  <a:cubicBezTo>
                    <a:pt x="10989" y="5254"/>
                    <a:pt x="10997" y="5242"/>
                    <a:pt x="10995" y="5229"/>
                  </a:cubicBezTo>
                  <a:cubicBezTo>
                    <a:pt x="10995" y="5227"/>
                    <a:pt x="10995" y="5225"/>
                    <a:pt x="10997" y="5222"/>
                  </a:cubicBezTo>
                  <a:cubicBezTo>
                    <a:pt x="11011" y="5204"/>
                    <a:pt x="11032" y="5192"/>
                    <a:pt x="11055" y="5190"/>
                  </a:cubicBezTo>
                  <a:cubicBezTo>
                    <a:pt x="11108" y="5185"/>
                    <a:pt x="11140" y="5185"/>
                    <a:pt x="11163" y="5185"/>
                  </a:cubicBezTo>
                  <a:cubicBezTo>
                    <a:pt x="11163" y="5185"/>
                    <a:pt x="11163" y="5185"/>
                    <a:pt x="11163" y="5184"/>
                  </a:cubicBezTo>
                  <a:cubicBezTo>
                    <a:pt x="11179" y="5166"/>
                    <a:pt x="11201" y="5157"/>
                    <a:pt x="11225" y="5157"/>
                  </a:cubicBezTo>
                  <a:cubicBezTo>
                    <a:pt x="11281" y="5159"/>
                    <a:pt x="11354" y="5185"/>
                    <a:pt x="11343" y="5031"/>
                  </a:cubicBezTo>
                  <a:cubicBezTo>
                    <a:pt x="11325" y="4893"/>
                    <a:pt x="11371" y="4754"/>
                    <a:pt x="11468" y="4653"/>
                  </a:cubicBezTo>
                  <a:cubicBezTo>
                    <a:pt x="11468" y="4653"/>
                    <a:pt x="11468" y="4653"/>
                    <a:pt x="11468" y="4652"/>
                  </a:cubicBezTo>
                  <a:cubicBezTo>
                    <a:pt x="11511" y="4671"/>
                    <a:pt x="11502" y="4715"/>
                    <a:pt x="11509" y="4762"/>
                  </a:cubicBezTo>
                  <a:cubicBezTo>
                    <a:pt x="11514" y="4790"/>
                    <a:pt x="11505" y="4819"/>
                    <a:pt x="11486" y="4840"/>
                  </a:cubicBezTo>
                  <a:cubicBezTo>
                    <a:pt x="11486" y="4840"/>
                    <a:pt x="11486" y="4840"/>
                    <a:pt x="11485" y="4840"/>
                  </a:cubicBezTo>
                  <a:cubicBezTo>
                    <a:pt x="11301" y="5045"/>
                    <a:pt x="11537" y="5038"/>
                    <a:pt x="11543" y="5091"/>
                  </a:cubicBezTo>
                  <a:cubicBezTo>
                    <a:pt x="11543" y="5091"/>
                    <a:pt x="11543" y="5091"/>
                    <a:pt x="11544" y="5092"/>
                  </a:cubicBezTo>
                  <a:cubicBezTo>
                    <a:pt x="11544" y="5100"/>
                    <a:pt x="11549" y="5109"/>
                    <a:pt x="11557" y="5113"/>
                  </a:cubicBezTo>
                  <a:cubicBezTo>
                    <a:pt x="11564" y="5118"/>
                    <a:pt x="11574" y="5119"/>
                    <a:pt x="11582" y="5116"/>
                  </a:cubicBezTo>
                  <a:cubicBezTo>
                    <a:pt x="11590" y="5113"/>
                    <a:pt x="11772" y="5037"/>
                    <a:pt x="11779" y="5042"/>
                  </a:cubicBezTo>
                  <a:cubicBezTo>
                    <a:pt x="11813" y="5064"/>
                    <a:pt x="11788" y="5074"/>
                    <a:pt x="11815" y="5099"/>
                  </a:cubicBezTo>
                  <a:cubicBezTo>
                    <a:pt x="11815" y="5100"/>
                    <a:pt x="11815" y="5100"/>
                    <a:pt x="11816" y="5100"/>
                  </a:cubicBezTo>
                  <a:cubicBezTo>
                    <a:pt x="11857" y="5138"/>
                    <a:pt x="11918" y="5146"/>
                    <a:pt x="11967" y="5120"/>
                  </a:cubicBezTo>
                  <a:cubicBezTo>
                    <a:pt x="12072" y="5064"/>
                    <a:pt x="12192" y="5046"/>
                    <a:pt x="12308" y="5067"/>
                  </a:cubicBezTo>
                  <a:cubicBezTo>
                    <a:pt x="12366" y="5077"/>
                    <a:pt x="12507" y="4940"/>
                    <a:pt x="12481" y="4864"/>
                  </a:cubicBezTo>
                  <a:cubicBezTo>
                    <a:pt x="12481" y="4864"/>
                    <a:pt x="12481" y="4864"/>
                    <a:pt x="12481" y="4864"/>
                  </a:cubicBezTo>
                  <a:cubicBezTo>
                    <a:pt x="12465" y="4817"/>
                    <a:pt x="12462" y="4766"/>
                    <a:pt x="12473" y="4719"/>
                  </a:cubicBezTo>
                  <a:cubicBezTo>
                    <a:pt x="12480" y="4688"/>
                    <a:pt x="12467" y="4672"/>
                    <a:pt x="12502" y="4649"/>
                  </a:cubicBezTo>
                  <a:cubicBezTo>
                    <a:pt x="12519" y="4638"/>
                    <a:pt x="12541" y="4636"/>
                    <a:pt x="12560" y="4644"/>
                  </a:cubicBezTo>
                  <a:cubicBezTo>
                    <a:pt x="12585" y="4655"/>
                    <a:pt x="12613" y="4656"/>
                    <a:pt x="12638" y="4645"/>
                  </a:cubicBezTo>
                  <a:cubicBezTo>
                    <a:pt x="12672" y="4631"/>
                    <a:pt x="12695" y="4599"/>
                    <a:pt x="12697" y="4562"/>
                  </a:cubicBezTo>
                  <a:lnTo>
                    <a:pt x="12697" y="4562"/>
                  </a:lnTo>
                  <a:cubicBezTo>
                    <a:pt x="12698" y="4555"/>
                    <a:pt x="12694" y="4548"/>
                    <a:pt x="12688" y="4544"/>
                  </a:cubicBezTo>
                  <a:cubicBezTo>
                    <a:pt x="12657" y="4524"/>
                    <a:pt x="12639" y="4488"/>
                    <a:pt x="12644" y="4450"/>
                  </a:cubicBezTo>
                  <a:cubicBezTo>
                    <a:pt x="12649" y="4409"/>
                    <a:pt x="12681" y="4376"/>
                    <a:pt x="12722" y="4368"/>
                  </a:cubicBezTo>
                  <a:cubicBezTo>
                    <a:pt x="12842" y="4346"/>
                    <a:pt x="12864" y="4414"/>
                    <a:pt x="12979" y="4312"/>
                  </a:cubicBezTo>
                  <a:cubicBezTo>
                    <a:pt x="12986" y="4306"/>
                    <a:pt x="12989" y="4296"/>
                    <a:pt x="12986" y="4287"/>
                  </a:cubicBezTo>
                  <a:cubicBezTo>
                    <a:pt x="12984" y="4279"/>
                    <a:pt x="12977" y="4272"/>
                    <a:pt x="12968" y="4270"/>
                  </a:cubicBezTo>
                  <a:lnTo>
                    <a:pt x="12968" y="4270"/>
                  </a:lnTo>
                  <a:cubicBezTo>
                    <a:pt x="12873" y="4249"/>
                    <a:pt x="12774" y="4255"/>
                    <a:pt x="12682" y="4287"/>
                  </a:cubicBezTo>
                  <a:lnTo>
                    <a:pt x="12572" y="4326"/>
                  </a:lnTo>
                  <a:cubicBezTo>
                    <a:pt x="12572" y="4326"/>
                    <a:pt x="12572" y="4326"/>
                    <a:pt x="12571" y="4326"/>
                  </a:cubicBezTo>
                  <a:lnTo>
                    <a:pt x="12571" y="4326"/>
                  </a:lnTo>
                  <a:lnTo>
                    <a:pt x="12571" y="4326"/>
                  </a:lnTo>
                  <a:cubicBezTo>
                    <a:pt x="12552" y="4338"/>
                    <a:pt x="12530" y="4344"/>
                    <a:pt x="12508" y="4342"/>
                  </a:cubicBezTo>
                  <a:cubicBezTo>
                    <a:pt x="12431" y="4336"/>
                    <a:pt x="12382" y="4263"/>
                    <a:pt x="12352" y="4183"/>
                  </a:cubicBezTo>
                  <a:cubicBezTo>
                    <a:pt x="12317" y="4089"/>
                    <a:pt x="12329" y="3984"/>
                    <a:pt x="12384" y="3900"/>
                  </a:cubicBezTo>
                  <a:cubicBezTo>
                    <a:pt x="12411" y="3859"/>
                    <a:pt x="12425" y="3805"/>
                    <a:pt x="12455" y="3767"/>
                  </a:cubicBezTo>
                  <a:cubicBezTo>
                    <a:pt x="12467" y="3751"/>
                    <a:pt x="12472" y="3730"/>
                    <a:pt x="12468" y="3711"/>
                  </a:cubicBezTo>
                  <a:cubicBezTo>
                    <a:pt x="12455" y="3655"/>
                    <a:pt x="12359" y="3630"/>
                    <a:pt x="12305" y="3642"/>
                  </a:cubicBezTo>
                  <a:cubicBezTo>
                    <a:pt x="12198" y="3666"/>
                    <a:pt x="12270" y="3794"/>
                    <a:pt x="12227" y="3862"/>
                  </a:cubicBezTo>
                  <a:cubicBezTo>
                    <a:pt x="12202" y="3900"/>
                    <a:pt x="12099" y="3928"/>
                    <a:pt x="12090" y="3980"/>
                  </a:cubicBezTo>
                  <a:cubicBezTo>
                    <a:pt x="12067" y="4116"/>
                    <a:pt x="12055" y="4187"/>
                    <a:pt x="12064" y="4233"/>
                  </a:cubicBezTo>
                  <a:cubicBezTo>
                    <a:pt x="12084" y="4334"/>
                    <a:pt x="12074" y="4437"/>
                    <a:pt x="12035" y="4532"/>
                  </a:cubicBezTo>
                  <a:cubicBezTo>
                    <a:pt x="12035" y="4532"/>
                    <a:pt x="12035" y="4533"/>
                    <a:pt x="12035" y="4533"/>
                  </a:cubicBezTo>
                  <a:cubicBezTo>
                    <a:pt x="12004" y="4615"/>
                    <a:pt x="12067" y="4699"/>
                    <a:pt x="12025" y="4779"/>
                  </a:cubicBezTo>
                  <a:cubicBezTo>
                    <a:pt x="11975" y="4873"/>
                    <a:pt x="11861" y="4798"/>
                    <a:pt x="11835" y="4911"/>
                  </a:cubicBezTo>
                  <a:cubicBezTo>
                    <a:pt x="11824" y="4958"/>
                    <a:pt x="11731" y="4889"/>
                    <a:pt x="11699" y="4857"/>
                  </a:cubicBezTo>
                  <a:cubicBezTo>
                    <a:pt x="11696" y="4764"/>
                    <a:pt x="11660" y="4721"/>
                    <a:pt x="11635" y="4649"/>
                  </a:cubicBezTo>
                  <a:cubicBezTo>
                    <a:pt x="11614" y="4591"/>
                    <a:pt x="11566" y="4545"/>
                    <a:pt x="11506" y="4527"/>
                  </a:cubicBezTo>
                  <a:cubicBezTo>
                    <a:pt x="11347" y="4480"/>
                    <a:pt x="11315" y="4635"/>
                    <a:pt x="11175" y="4592"/>
                  </a:cubicBezTo>
                  <a:cubicBezTo>
                    <a:pt x="11061" y="4557"/>
                    <a:pt x="10982" y="4455"/>
                    <a:pt x="10976" y="4337"/>
                  </a:cubicBezTo>
                  <a:cubicBezTo>
                    <a:pt x="10970" y="4219"/>
                    <a:pt x="11039" y="4109"/>
                    <a:pt x="11148" y="4063"/>
                  </a:cubicBezTo>
                  <a:lnTo>
                    <a:pt x="11148" y="4063"/>
                  </a:lnTo>
                  <a:cubicBezTo>
                    <a:pt x="11519" y="3907"/>
                    <a:pt x="11588" y="3776"/>
                    <a:pt x="11613" y="3688"/>
                  </a:cubicBezTo>
                  <a:cubicBezTo>
                    <a:pt x="11619" y="3668"/>
                    <a:pt x="11634" y="3652"/>
                    <a:pt x="11654" y="3647"/>
                  </a:cubicBezTo>
                  <a:cubicBezTo>
                    <a:pt x="11654" y="3646"/>
                    <a:pt x="11654" y="3646"/>
                    <a:pt x="11655" y="3646"/>
                  </a:cubicBezTo>
                  <a:lnTo>
                    <a:pt x="11655" y="3646"/>
                  </a:lnTo>
                  <a:cubicBezTo>
                    <a:pt x="11659" y="3626"/>
                    <a:pt x="11669" y="3608"/>
                    <a:pt x="11684" y="3594"/>
                  </a:cubicBezTo>
                  <a:cubicBezTo>
                    <a:pt x="11722" y="3559"/>
                    <a:pt x="11748" y="3512"/>
                    <a:pt x="11782" y="3472"/>
                  </a:cubicBezTo>
                  <a:cubicBezTo>
                    <a:pt x="11820" y="3430"/>
                    <a:pt x="11858" y="3364"/>
                    <a:pt x="11858" y="3364"/>
                  </a:cubicBezTo>
                  <a:lnTo>
                    <a:pt x="11858" y="3364"/>
                  </a:lnTo>
                  <a:cubicBezTo>
                    <a:pt x="11858" y="3364"/>
                    <a:pt x="12051" y="3175"/>
                    <a:pt x="12254" y="3111"/>
                  </a:cubicBezTo>
                  <a:cubicBezTo>
                    <a:pt x="12348" y="3081"/>
                    <a:pt x="12417" y="3083"/>
                    <a:pt x="12440" y="3087"/>
                  </a:cubicBezTo>
                  <a:cubicBezTo>
                    <a:pt x="12463" y="3092"/>
                    <a:pt x="12498" y="3098"/>
                    <a:pt x="12552" y="3109"/>
                  </a:cubicBezTo>
                  <a:lnTo>
                    <a:pt x="12552" y="3109"/>
                  </a:lnTo>
                  <a:cubicBezTo>
                    <a:pt x="12550" y="3127"/>
                    <a:pt x="12554" y="3146"/>
                    <a:pt x="12565" y="3161"/>
                  </a:cubicBezTo>
                  <a:cubicBezTo>
                    <a:pt x="12591" y="3195"/>
                    <a:pt x="12676" y="3187"/>
                    <a:pt x="12777" y="3234"/>
                  </a:cubicBezTo>
                  <a:cubicBezTo>
                    <a:pt x="12895" y="3289"/>
                    <a:pt x="13037" y="3272"/>
                    <a:pt x="13164" y="3298"/>
                  </a:cubicBezTo>
                  <a:cubicBezTo>
                    <a:pt x="13215" y="3309"/>
                    <a:pt x="13250" y="3358"/>
                    <a:pt x="13244" y="3410"/>
                  </a:cubicBezTo>
                  <a:cubicBezTo>
                    <a:pt x="13238" y="3463"/>
                    <a:pt x="13193" y="3502"/>
                    <a:pt x="13140" y="3501"/>
                  </a:cubicBezTo>
                  <a:cubicBezTo>
                    <a:pt x="13104" y="3500"/>
                    <a:pt x="13070" y="3523"/>
                    <a:pt x="13058" y="3557"/>
                  </a:cubicBezTo>
                  <a:cubicBezTo>
                    <a:pt x="13045" y="3591"/>
                    <a:pt x="13056" y="3630"/>
                    <a:pt x="13085" y="3652"/>
                  </a:cubicBezTo>
                  <a:cubicBezTo>
                    <a:pt x="13130" y="3689"/>
                    <a:pt x="13182" y="3717"/>
                    <a:pt x="13237" y="3736"/>
                  </a:cubicBezTo>
                  <a:cubicBezTo>
                    <a:pt x="13301" y="3759"/>
                    <a:pt x="13405" y="3775"/>
                    <a:pt x="13359" y="3725"/>
                  </a:cubicBezTo>
                  <a:lnTo>
                    <a:pt x="13359" y="3725"/>
                  </a:lnTo>
                  <a:cubicBezTo>
                    <a:pt x="13343" y="3707"/>
                    <a:pt x="13320" y="3697"/>
                    <a:pt x="13296" y="3697"/>
                  </a:cubicBezTo>
                  <a:cubicBezTo>
                    <a:pt x="13208" y="3696"/>
                    <a:pt x="13236" y="3616"/>
                    <a:pt x="13284" y="3637"/>
                  </a:cubicBezTo>
                  <a:cubicBezTo>
                    <a:pt x="13336" y="3661"/>
                    <a:pt x="13482" y="3677"/>
                    <a:pt x="13381" y="3579"/>
                  </a:cubicBezTo>
                  <a:cubicBezTo>
                    <a:pt x="13368" y="3567"/>
                    <a:pt x="13367" y="3547"/>
                    <a:pt x="13378" y="3533"/>
                  </a:cubicBezTo>
                  <a:cubicBezTo>
                    <a:pt x="13395" y="3512"/>
                    <a:pt x="13408" y="3488"/>
                    <a:pt x="13418" y="3463"/>
                  </a:cubicBezTo>
                  <a:cubicBezTo>
                    <a:pt x="13439" y="3409"/>
                    <a:pt x="13435" y="3427"/>
                    <a:pt x="13504" y="3448"/>
                  </a:cubicBezTo>
                  <a:cubicBezTo>
                    <a:pt x="13516" y="3451"/>
                    <a:pt x="13528" y="3449"/>
                    <a:pt x="13538" y="3442"/>
                  </a:cubicBezTo>
                  <a:cubicBezTo>
                    <a:pt x="13557" y="3428"/>
                    <a:pt x="13583" y="3418"/>
                    <a:pt x="13564" y="3404"/>
                  </a:cubicBezTo>
                  <a:cubicBezTo>
                    <a:pt x="13548" y="3392"/>
                    <a:pt x="13581" y="3364"/>
                    <a:pt x="13593" y="3367"/>
                  </a:cubicBezTo>
                  <a:cubicBezTo>
                    <a:pt x="13613" y="3374"/>
                    <a:pt x="13635" y="3368"/>
                    <a:pt x="13648" y="3351"/>
                  </a:cubicBezTo>
                  <a:cubicBezTo>
                    <a:pt x="13659" y="3338"/>
                    <a:pt x="13662" y="3322"/>
                    <a:pt x="13657" y="3306"/>
                  </a:cubicBezTo>
                  <a:cubicBezTo>
                    <a:pt x="13645" y="3267"/>
                    <a:pt x="13678" y="3159"/>
                    <a:pt x="13734" y="3139"/>
                  </a:cubicBezTo>
                  <a:cubicBezTo>
                    <a:pt x="13748" y="3134"/>
                    <a:pt x="13763" y="3133"/>
                    <a:pt x="13777" y="3137"/>
                  </a:cubicBezTo>
                  <a:lnTo>
                    <a:pt x="13777" y="3137"/>
                  </a:lnTo>
                  <a:cubicBezTo>
                    <a:pt x="13789" y="3127"/>
                    <a:pt x="13803" y="3118"/>
                    <a:pt x="13818" y="3112"/>
                  </a:cubicBezTo>
                  <a:cubicBezTo>
                    <a:pt x="13843" y="3103"/>
                    <a:pt x="13886" y="3085"/>
                    <a:pt x="13917" y="3058"/>
                  </a:cubicBezTo>
                  <a:cubicBezTo>
                    <a:pt x="13948" y="3031"/>
                    <a:pt x="13990" y="3021"/>
                    <a:pt x="14030" y="3031"/>
                  </a:cubicBezTo>
                  <a:cubicBezTo>
                    <a:pt x="14030" y="3031"/>
                    <a:pt x="14031" y="3031"/>
                    <a:pt x="14031" y="3030"/>
                  </a:cubicBezTo>
                  <a:cubicBezTo>
                    <a:pt x="14043" y="3016"/>
                    <a:pt x="14043" y="2995"/>
                    <a:pt x="14030" y="2982"/>
                  </a:cubicBezTo>
                  <a:cubicBezTo>
                    <a:pt x="14006" y="2958"/>
                    <a:pt x="13925" y="2917"/>
                    <a:pt x="13937" y="2886"/>
                  </a:cubicBezTo>
                  <a:cubicBezTo>
                    <a:pt x="13941" y="2875"/>
                    <a:pt x="13991" y="2863"/>
                    <a:pt x="13998" y="2821"/>
                  </a:cubicBezTo>
                  <a:cubicBezTo>
                    <a:pt x="14003" y="2791"/>
                    <a:pt x="13986" y="2763"/>
                    <a:pt x="13958" y="2752"/>
                  </a:cubicBezTo>
                  <a:cubicBezTo>
                    <a:pt x="13121" y="2423"/>
                    <a:pt x="12221" y="2221"/>
                    <a:pt x="11280" y="2170"/>
                  </a:cubicBezTo>
                  <a:cubicBezTo>
                    <a:pt x="11106" y="2277"/>
                    <a:pt x="10933" y="2397"/>
                    <a:pt x="10777" y="2526"/>
                  </a:cubicBezTo>
                  <a:cubicBezTo>
                    <a:pt x="10207" y="2999"/>
                    <a:pt x="9307" y="3193"/>
                    <a:pt x="9327" y="3141"/>
                  </a:cubicBezTo>
                  <a:cubicBezTo>
                    <a:pt x="9241" y="3142"/>
                    <a:pt x="9219" y="3119"/>
                    <a:pt x="9219" y="3119"/>
                  </a:cubicBezTo>
                  <a:cubicBezTo>
                    <a:pt x="9191" y="3126"/>
                    <a:pt x="9166" y="3142"/>
                    <a:pt x="9142" y="3126"/>
                  </a:cubicBezTo>
                  <a:lnTo>
                    <a:pt x="9142" y="3125"/>
                  </a:lnTo>
                  <a:cubicBezTo>
                    <a:pt x="9143" y="3114"/>
                    <a:pt x="9138" y="3103"/>
                    <a:pt x="9128" y="3097"/>
                  </a:cubicBezTo>
                  <a:cubicBezTo>
                    <a:pt x="9098" y="3077"/>
                    <a:pt x="9039" y="3124"/>
                    <a:pt x="8897" y="3197"/>
                  </a:cubicBezTo>
                  <a:cubicBezTo>
                    <a:pt x="8896" y="3197"/>
                    <a:pt x="8896" y="3197"/>
                    <a:pt x="8895" y="3197"/>
                  </a:cubicBezTo>
                  <a:cubicBezTo>
                    <a:pt x="8893" y="3199"/>
                    <a:pt x="8890" y="3200"/>
                    <a:pt x="8887" y="3202"/>
                  </a:cubicBezTo>
                  <a:cubicBezTo>
                    <a:pt x="8827" y="3234"/>
                    <a:pt x="8760" y="3241"/>
                    <a:pt x="8714" y="3242"/>
                  </a:cubicBezTo>
                  <a:cubicBezTo>
                    <a:pt x="8681" y="3243"/>
                    <a:pt x="8649" y="3249"/>
                    <a:pt x="8619" y="3261"/>
                  </a:cubicBezTo>
                  <a:cubicBezTo>
                    <a:pt x="8614" y="3263"/>
                    <a:pt x="8609" y="3261"/>
                    <a:pt x="8606" y="3256"/>
                  </a:cubicBezTo>
                  <a:cubicBezTo>
                    <a:pt x="8596" y="3240"/>
                    <a:pt x="8648" y="3221"/>
                    <a:pt x="8667" y="3213"/>
                  </a:cubicBezTo>
                  <a:cubicBezTo>
                    <a:pt x="8683" y="3207"/>
                    <a:pt x="8675" y="3188"/>
                    <a:pt x="8604" y="3229"/>
                  </a:cubicBezTo>
                  <a:cubicBezTo>
                    <a:pt x="8589" y="3237"/>
                    <a:pt x="8570" y="3240"/>
                    <a:pt x="8553" y="3235"/>
                  </a:cubicBezTo>
                  <a:cubicBezTo>
                    <a:pt x="8482" y="3217"/>
                    <a:pt x="8396" y="3275"/>
                    <a:pt x="8339" y="3322"/>
                  </a:cubicBezTo>
                  <a:cubicBezTo>
                    <a:pt x="8330" y="3329"/>
                    <a:pt x="8319" y="3333"/>
                    <a:pt x="8306" y="3328"/>
                  </a:cubicBezTo>
                  <a:cubicBezTo>
                    <a:pt x="8286" y="3319"/>
                    <a:pt x="8268" y="3322"/>
                    <a:pt x="8274" y="3353"/>
                  </a:cubicBezTo>
                  <a:cubicBezTo>
                    <a:pt x="8281" y="3385"/>
                    <a:pt x="8092" y="3469"/>
                    <a:pt x="8089" y="3455"/>
                  </a:cubicBezTo>
                  <a:cubicBezTo>
                    <a:pt x="8085" y="3445"/>
                    <a:pt x="8075" y="3439"/>
                    <a:pt x="8064" y="3441"/>
                  </a:cubicBezTo>
                  <a:cubicBezTo>
                    <a:pt x="8039" y="3446"/>
                    <a:pt x="8010" y="3466"/>
                    <a:pt x="7993" y="3497"/>
                  </a:cubicBezTo>
                  <a:cubicBezTo>
                    <a:pt x="7963" y="3554"/>
                    <a:pt x="7881" y="3564"/>
                    <a:pt x="7841" y="3597"/>
                  </a:cubicBezTo>
                  <a:cubicBezTo>
                    <a:pt x="7800" y="3631"/>
                    <a:pt x="7739" y="3665"/>
                    <a:pt x="7739" y="3665"/>
                  </a:cubicBezTo>
                  <a:cubicBezTo>
                    <a:pt x="7716" y="3692"/>
                    <a:pt x="7700" y="3706"/>
                    <a:pt x="7677" y="3707"/>
                  </a:cubicBezTo>
                  <a:cubicBezTo>
                    <a:pt x="7653" y="3708"/>
                    <a:pt x="7639" y="3667"/>
                    <a:pt x="7650" y="3651"/>
                  </a:cubicBezTo>
                  <a:cubicBezTo>
                    <a:pt x="7656" y="3642"/>
                    <a:pt x="7701" y="3597"/>
                    <a:pt x="7690" y="3595"/>
                  </a:cubicBezTo>
                  <a:cubicBezTo>
                    <a:pt x="7686" y="3594"/>
                    <a:pt x="7682" y="3591"/>
                    <a:pt x="7680" y="3587"/>
                  </a:cubicBezTo>
                  <a:cubicBezTo>
                    <a:pt x="7672" y="3572"/>
                    <a:pt x="7708" y="3557"/>
                    <a:pt x="7699" y="3539"/>
                  </a:cubicBezTo>
                  <a:cubicBezTo>
                    <a:pt x="7692" y="3527"/>
                    <a:pt x="7624" y="3523"/>
                    <a:pt x="7619" y="3516"/>
                  </a:cubicBezTo>
                  <a:cubicBezTo>
                    <a:pt x="7615" y="3512"/>
                    <a:pt x="7614" y="3505"/>
                    <a:pt x="7617" y="3500"/>
                  </a:cubicBezTo>
                  <a:cubicBezTo>
                    <a:pt x="7659" y="3414"/>
                    <a:pt x="7665" y="3408"/>
                    <a:pt x="7722" y="3352"/>
                  </a:cubicBezTo>
                  <a:cubicBezTo>
                    <a:pt x="7722" y="3351"/>
                    <a:pt x="7722" y="3351"/>
                    <a:pt x="7722" y="3351"/>
                  </a:cubicBezTo>
                  <a:cubicBezTo>
                    <a:pt x="7716" y="3341"/>
                    <a:pt x="7716" y="3330"/>
                    <a:pt x="7722" y="3321"/>
                  </a:cubicBezTo>
                  <a:cubicBezTo>
                    <a:pt x="7754" y="3274"/>
                    <a:pt x="7861" y="3134"/>
                    <a:pt x="7985" y="3117"/>
                  </a:cubicBezTo>
                  <a:cubicBezTo>
                    <a:pt x="8018" y="3112"/>
                    <a:pt x="7997" y="3105"/>
                    <a:pt x="7997" y="3105"/>
                  </a:cubicBezTo>
                  <a:cubicBezTo>
                    <a:pt x="7966" y="3093"/>
                    <a:pt x="7926" y="3085"/>
                    <a:pt x="7948" y="3060"/>
                  </a:cubicBezTo>
                  <a:cubicBezTo>
                    <a:pt x="7993" y="3012"/>
                    <a:pt x="8060" y="2948"/>
                    <a:pt x="8136" y="2910"/>
                  </a:cubicBezTo>
                  <a:cubicBezTo>
                    <a:pt x="8172" y="2892"/>
                    <a:pt x="8206" y="2870"/>
                    <a:pt x="8237" y="2845"/>
                  </a:cubicBezTo>
                  <a:cubicBezTo>
                    <a:pt x="8268" y="2819"/>
                    <a:pt x="8372" y="2774"/>
                    <a:pt x="8484" y="2769"/>
                  </a:cubicBezTo>
                  <a:lnTo>
                    <a:pt x="8485" y="2769"/>
                  </a:lnTo>
                  <a:cubicBezTo>
                    <a:pt x="8579" y="2763"/>
                    <a:pt x="8827" y="2594"/>
                    <a:pt x="8829" y="2591"/>
                  </a:cubicBezTo>
                  <a:cubicBezTo>
                    <a:pt x="8829" y="2591"/>
                    <a:pt x="8828" y="2591"/>
                    <a:pt x="8828" y="2591"/>
                  </a:cubicBezTo>
                  <a:cubicBezTo>
                    <a:pt x="8821" y="2584"/>
                    <a:pt x="8832" y="2559"/>
                    <a:pt x="8830" y="2546"/>
                  </a:cubicBezTo>
                  <a:cubicBezTo>
                    <a:pt x="8829" y="2540"/>
                    <a:pt x="8832" y="2535"/>
                    <a:pt x="8837" y="2533"/>
                  </a:cubicBezTo>
                  <a:cubicBezTo>
                    <a:pt x="8861" y="2520"/>
                    <a:pt x="8889" y="2515"/>
                    <a:pt x="8914" y="2504"/>
                  </a:cubicBezTo>
                  <a:cubicBezTo>
                    <a:pt x="8917" y="2503"/>
                    <a:pt x="8920" y="2499"/>
                    <a:pt x="8920" y="2496"/>
                  </a:cubicBezTo>
                  <a:cubicBezTo>
                    <a:pt x="8922" y="2486"/>
                    <a:pt x="8911" y="2480"/>
                    <a:pt x="8902" y="2483"/>
                  </a:cubicBezTo>
                  <a:cubicBezTo>
                    <a:pt x="8851" y="2503"/>
                    <a:pt x="8829" y="2510"/>
                    <a:pt x="8817" y="2514"/>
                  </a:cubicBezTo>
                  <a:cubicBezTo>
                    <a:pt x="8811" y="2516"/>
                    <a:pt x="8803" y="2513"/>
                    <a:pt x="8800" y="2507"/>
                  </a:cubicBezTo>
                  <a:cubicBezTo>
                    <a:pt x="8797" y="2501"/>
                    <a:pt x="8798" y="2494"/>
                    <a:pt x="8804" y="2489"/>
                  </a:cubicBezTo>
                  <a:cubicBezTo>
                    <a:pt x="8863" y="2439"/>
                    <a:pt x="8942" y="2438"/>
                    <a:pt x="9012" y="2414"/>
                  </a:cubicBezTo>
                  <a:cubicBezTo>
                    <a:pt x="9042" y="2403"/>
                    <a:pt x="9042" y="2338"/>
                    <a:pt x="8979" y="2349"/>
                  </a:cubicBezTo>
                  <a:cubicBezTo>
                    <a:pt x="8666" y="2400"/>
                    <a:pt x="8381" y="2494"/>
                    <a:pt x="8085" y="2591"/>
                  </a:cubicBezTo>
                  <a:lnTo>
                    <a:pt x="8085" y="2592"/>
                  </a:lnTo>
                  <a:cubicBezTo>
                    <a:pt x="8087" y="2601"/>
                    <a:pt x="8025" y="2631"/>
                    <a:pt x="8017" y="2638"/>
                  </a:cubicBezTo>
                  <a:cubicBezTo>
                    <a:pt x="8013" y="2642"/>
                    <a:pt x="8012" y="2648"/>
                    <a:pt x="8013" y="2653"/>
                  </a:cubicBezTo>
                  <a:cubicBezTo>
                    <a:pt x="8013" y="2653"/>
                    <a:pt x="8013" y="2654"/>
                    <a:pt x="8014" y="2654"/>
                  </a:cubicBezTo>
                  <a:cubicBezTo>
                    <a:pt x="8017" y="2655"/>
                    <a:pt x="8019" y="2659"/>
                    <a:pt x="8016" y="2661"/>
                  </a:cubicBezTo>
                  <a:cubicBezTo>
                    <a:pt x="8004" y="2670"/>
                    <a:pt x="7982" y="2661"/>
                    <a:pt x="7975" y="2674"/>
                  </a:cubicBezTo>
                  <a:cubicBezTo>
                    <a:pt x="7967" y="2689"/>
                    <a:pt x="7995" y="2683"/>
                    <a:pt x="8001" y="2694"/>
                  </a:cubicBezTo>
                  <a:cubicBezTo>
                    <a:pt x="8005" y="2701"/>
                    <a:pt x="8003" y="2711"/>
                    <a:pt x="7997" y="2717"/>
                  </a:cubicBezTo>
                  <a:lnTo>
                    <a:pt x="7997" y="2718"/>
                  </a:lnTo>
                  <a:cubicBezTo>
                    <a:pt x="7988" y="2727"/>
                    <a:pt x="7941" y="2747"/>
                    <a:pt x="7934" y="2739"/>
                  </a:cubicBezTo>
                  <a:cubicBezTo>
                    <a:pt x="7928" y="2731"/>
                    <a:pt x="7926" y="2724"/>
                    <a:pt x="7918" y="2730"/>
                  </a:cubicBezTo>
                  <a:cubicBezTo>
                    <a:pt x="7884" y="2751"/>
                    <a:pt x="7863" y="2764"/>
                    <a:pt x="7844" y="2767"/>
                  </a:cubicBezTo>
                  <a:cubicBezTo>
                    <a:pt x="7777" y="2779"/>
                    <a:pt x="7692" y="2815"/>
                    <a:pt x="7692" y="2815"/>
                  </a:cubicBezTo>
                  <a:cubicBezTo>
                    <a:pt x="7702" y="2806"/>
                    <a:pt x="7734" y="2776"/>
                    <a:pt x="7739" y="2765"/>
                  </a:cubicBezTo>
                  <a:cubicBezTo>
                    <a:pt x="7758" y="2728"/>
                    <a:pt x="7777" y="2716"/>
                    <a:pt x="7800" y="2710"/>
                  </a:cubicBezTo>
                  <a:cubicBezTo>
                    <a:pt x="7816" y="2706"/>
                    <a:pt x="7818" y="2684"/>
                    <a:pt x="7746" y="2711"/>
                  </a:cubicBezTo>
                  <a:cubicBezTo>
                    <a:pt x="7682" y="2735"/>
                    <a:pt x="7622" y="2773"/>
                    <a:pt x="7572" y="2820"/>
                  </a:cubicBezTo>
                  <a:cubicBezTo>
                    <a:pt x="7530" y="2860"/>
                    <a:pt x="7480" y="2903"/>
                    <a:pt x="7444" y="2922"/>
                  </a:cubicBezTo>
                  <a:cubicBezTo>
                    <a:pt x="7451" y="2910"/>
                    <a:pt x="7446" y="2908"/>
                    <a:pt x="7441" y="2910"/>
                  </a:cubicBezTo>
                  <a:cubicBezTo>
                    <a:pt x="7437" y="2912"/>
                    <a:pt x="7402" y="2943"/>
                    <a:pt x="7389" y="2939"/>
                  </a:cubicBezTo>
                  <a:cubicBezTo>
                    <a:pt x="7346" y="2928"/>
                    <a:pt x="7402" y="2903"/>
                    <a:pt x="7402" y="2860"/>
                  </a:cubicBezTo>
                  <a:cubicBezTo>
                    <a:pt x="7406" y="2853"/>
                    <a:pt x="7412" y="2848"/>
                    <a:pt x="7418" y="2843"/>
                  </a:cubicBezTo>
                  <a:lnTo>
                    <a:pt x="7418" y="2843"/>
                  </a:lnTo>
                  <a:cubicBezTo>
                    <a:pt x="7369" y="2863"/>
                    <a:pt x="7325" y="2895"/>
                    <a:pt x="7290" y="2934"/>
                  </a:cubicBezTo>
                  <a:cubicBezTo>
                    <a:pt x="7260" y="2966"/>
                    <a:pt x="7237" y="3003"/>
                    <a:pt x="7206" y="2972"/>
                  </a:cubicBezTo>
                  <a:cubicBezTo>
                    <a:pt x="7191" y="2958"/>
                    <a:pt x="7168" y="2954"/>
                    <a:pt x="7149" y="2963"/>
                  </a:cubicBezTo>
                  <a:cubicBezTo>
                    <a:pt x="7030" y="3018"/>
                    <a:pt x="6912" y="3077"/>
                    <a:pt x="6796" y="3138"/>
                  </a:cubicBezTo>
                  <a:cubicBezTo>
                    <a:pt x="6784" y="3144"/>
                    <a:pt x="6772" y="3152"/>
                    <a:pt x="6762" y="3161"/>
                  </a:cubicBezTo>
                  <a:cubicBezTo>
                    <a:pt x="6753" y="3168"/>
                    <a:pt x="6748" y="3177"/>
                    <a:pt x="6747" y="3188"/>
                  </a:cubicBezTo>
                  <a:cubicBezTo>
                    <a:pt x="6745" y="3200"/>
                    <a:pt x="6724" y="3227"/>
                    <a:pt x="6716" y="3241"/>
                  </a:cubicBezTo>
                  <a:cubicBezTo>
                    <a:pt x="6713" y="3246"/>
                    <a:pt x="6713" y="3254"/>
                    <a:pt x="6716" y="3259"/>
                  </a:cubicBezTo>
                  <a:cubicBezTo>
                    <a:pt x="6727" y="3276"/>
                    <a:pt x="6762" y="3264"/>
                    <a:pt x="6781" y="3258"/>
                  </a:cubicBezTo>
                  <a:cubicBezTo>
                    <a:pt x="6808" y="3249"/>
                    <a:pt x="6837" y="3260"/>
                    <a:pt x="6851" y="3284"/>
                  </a:cubicBezTo>
                  <a:cubicBezTo>
                    <a:pt x="6865" y="3308"/>
                    <a:pt x="6862" y="3337"/>
                    <a:pt x="6843" y="3357"/>
                  </a:cubicBezTo>
                  <a:cubicBezTo>
                    <a:pt x="6827" y="3373"/>
                    <a:pt x="6812" y="3391"/>
                    <a:pt x="6798" y="3409"/>
                  </a:cubicBezTo>
                  <a:cubicBezTo>
                    <a:pt x="6769" y="3447"/>
                    <a:pt x="6742" y="3487"/>
                    <a:pt x="6701" y="3513"/>
                  </a:cubicBezTo>
                  <a:cubicBezTo>
                    <a:pt x="6677" y="3529"/>
                    <a:pt x="6653" y="3547"/>
                    <a:pt x="6631" y="3567"/>
                  </a:cubicBezTo>
                  <a:cubicBezTo>
                    <a:pt x="6407" y="3767"/>
                    <a:pt x="6400" y="4132"/>
                    <a:pt x="6235" y="4206"/>
                  </a:cubicBezTo>
                  <a:cubicBezTo>
                    <a:pt x="6234" y="4206"/>
                    <a:pt x="6234" y="4206"/>
                    <a:pt x="6234" y="4206"/>
                  </a:cubicBezTo>
                  <a:cubicBezTo>
                    <a:pt x="6107" y="4263"/>
                    <a:pt x="6063" y="4214"/>
                    <a:pt x="5912" y="4271"/>
                  </a:cubicBezTo>
                  <a:cubicBezTo>
                    <a:pt x="5882" y="4282"/>
                    <a:pt x="5855" y="4274"/>
                    <a:pt x="5827" y="4266"/>
                  </a:cubicBezTo>
                  <a:cubicBezTo>
                    <a:pt x="5803" y="4260"/>
                    <a:pt x="5784" y="4243"/>
                    <a:pt x="5775" y="4220"/>
                  </a:cubicBezTo>
                  <a:lnTo>
                    <a:pt x="5775" y="4220"/>
                  </a:lnTo>
                  <a:cubicBezTo>
                    <a:pt x="5742" y="4136"/>
                    <a:pt x="5647" y="4094"/>
                    <a:pt x="5562" y="4127"/>
                  </a:cubicBezTo>
                  <a:cubicBezTo>
                    <a:pt x="5548" y="4133"/>
                    <a:pt x="5533" y="4135"/>
                    <a:pt x="5517" y="4131"/>
                  </a:cubicBezTo>
                  <a:cubicBezTo>
                    <a:pt x="5517" y="4131"/>
                    <a:pt x="5516" y="4131"/>
                    <a:pt x="5516" y="4131"/>
                  </a:cubicBezTo>
                  <a:cubicBezTo>
                    <a:pt x="5516" y="4131"/>
                    <a:pt x="5516" y="4130"/>
                    <a:pt x="5515" y="4130"/>
                  </a:cubicBezTo>
                  <a:cubicBezTo>
                    <a:pt x="5488" y="4138"/>
                    <a:pt x="5311" y="4195"/>
                    <a:pt x="5323" y="4220"/>
                  </a:cubicBezTo>
                  <a:cubicBezTo>
                    <a:pt x="5323" y="4220"/>
                    <a:pt x="5635" y="4124"/>
                    <a:pt x="5565" y="4293"/>
                  </a:cubicBezTo>
                  <a:cubicBezTo>
                    <a:pt x="5565" y="4293"/>
                    <a:pt x="5565" y="4293"/>
                    <a:pt x="5565" y="4293"/>
                  </a:cubicBezTo>
                  <a:cubicBezTo>
                    <a:pt x="5553" y="4297"/>
                    <a:pt x="5544" y="4305"/>
                    <a:pt x="5538" y="4316"/>
                  </a:cubicBezTo>
                  <a:cubicBezTo>
                    <a:pt x="5531" y="4332"/>
                    <a:pt x="5522" y="4341"/>
                    <a:pt x="5496" y="4347"/>
                  </a:cubicBezTo>
                  <a:cubicBezTo>
                    <a:pt x="5466" y="4354"/>
                    <a:pt x="5434" y="4346"/>
                    <a:pt x="5412" y="4325"/>
                  </a:cubicBezTo>
                  <a:lnTo>
                    <a:pt x="5411" y="4325"/>
                  </a:lnTo>
                  <a:cubicBezTo>
                    <a:pt x="5395" y="4327"/>
                    <a:pt x="5388" y="4367"/>
                    <a:pt x="5395" y="4377"/>
                  </a:cubicBezTo>
                  <a:cubicBezTo>
                    <a:pt x="5403" y="4391"/>
                    <a:pt x="5444" y="4391"/>
                    <a:pt x="5401" y="4418"/>
                  </a:cubicBezTo>
                  <a:cubicBezTo>
                    <a:pt x="5376" y="4433"/>
                    <a:pt x="5343" y="4441"/>
                    <a:pt x="5331" y="4468"/>
                  </a:cubicBezTo>
                  <a:cubicBezTo>
                    <a:pt x="5318" y="4501"/>
                    <a:pt x="5302" y="4531"/>
                    <a:pt x="5282" y="4561"/>
                  </a:cubicBezTo>
                  <a:cubicBezTo>
                    <a:pt x="5262" y="4592"/>
                    <a:pt x="5306" y="4601"/>
                    <a:pt x="5271" y="4629"/>
                  </a:cubicBezTo>
                  <a:cubicBezTo>
                    <a:pt x="5230" y="4662"/>
                    <a:pt x="5088" y="4630"/>
                    <a:pt x="5039" y="4639"/>
                  </a:cubicBezTo>
                  <a:cubicBezTo>
                    <a:pt x="5039" y="4639"/>
                    <a:pt x="4954" y="4647"/>
                    <a:pt x="4903" y="4666"/>
                  </a:cubicBezTo>
                  <a:cubicBezTo>
                    <a:pt x="4851" y="4683"/>
                    <a:pt x="4758" y="4707"/>
                    <a:pt x="4708" y="4768"/>
                  </a:cubicBezTo>
                  <a:cubicBezTo>
                    <a:pt x="4620" y="4874"/>
                    <a:pt x="4627" y="4897"/>
                    <a:pt x="4525" y="4868"/>
                  </a:cubicBezTo>
                  <a:cubicBezTo>
                    <a:pt x="4519" y="4866"/>
                    <a:pt x="4513" y="4868"/>
                    <a:pt x="4509" y="4873"/>
                  </a:cubicBezTo>
                  <a:cubicBezTo>
                    <a:pt x="3463" y="5982"/>
                    <a:pt x="2707" y="7369"/>
                    <a:pt x="2363" y="8910"/>
                  </a:cubicBezTo>
                  <a:cubicBezTo>
                    <a:pt x="2363" y="8911"/>
                    <a:pt x="2363" y="8913"/>
                    <a:pt x="2363" y="8914"/>
                  </a:cubicBezTo>
                  <a:cubicBezTo>
                    <a:pt x="2340" y="9012"/>
                    <a:pt x="2314" y="9132"/>
                    <a:pt x="2276" y="9357"/>
                  </a:cubicBezTo>
                  <a:cubicBezTo>
                    <a:pt x="2275" y="9363"/>
                    <a:pt x="2275" y="9368"/>
                    <a:pt x="2277" y="9373"/>
                  </a:cubicBezTo>
                  <a:cubicBezTo>
                    <a:pt x="2282" y="9398"/>
                    <a:pt x="2287" y="9405"/>
                    <a:pt x="2319" y="9405"/>
                  </a:cubicBezTo>
                  <a:cubicBezTo>
                    <a:pt x="2395" y="9405"/>
                    <a:pt x="2460" y="9459"/>
                    <a:pt x="2474" y="9533"/>
                  </a:cubicBezTo>
                  <a:cubicBezTo>
                    <a:pt x="2477" y="9555"/>
                    <a:pt x="2490" y="9570"/>
                    <a:pt x="2508" y="9577"/>
                  </a:cubicBezTo>
                  <a:cubicBezTo>
                    <a:pt x="2524" y="9584"/>
                    <a:pt x="2544" y="9583"/>
                    <a:pt x="2562" y="9570"/>
                  </a:cubicBezTo>
                  <a:cubicBezTo>
                    <a:pt x="2573" y="9562"/>
                    <a:pt x="2638" y="9618"/>
                    <a:pt x="2642" y="9687"/>
                  </a:cubicBezTo>
                  <a:cubicBezTo>
                    <a:pt x="2645" y="9725"/>
                    <a:pt x="2659" y="9767"/>
                    <a:pt x="2666" y="9804"/>
                  </a:cubicBezTo>
                  <a:cubicBezTo>
                    <a:pt x="2675" y="9848"/>
                    <a:pt x="2663" y="9894"/>
                    <a:pt x="2634" y="9929"/>
                  </a:cubicBezTo>
                  <a:cubicBezTo>
                    <a:pt x="2630" y="9935"/>
                    <a:pt x="2628" y="9942"/>
                    <a:pt x="2630" y="9949"/>
                  </a:cubicBezTo>
                  <a:cubicBezTo>
                    <a:pt x="2666" y="10091"/>
                    <a:pt x="2831" y="10696"/>
                    <a:pt x="2865" y="10727"/>
                  </a:cubicBezTo>
                  <a:cubicBezTo>
                    <a:pt x="2885" y="10724"/>
                    <a:pt x="2901" y="10730"/>
                    <a:pt x="2912" y="10742"/>
                  </a:cubicBezTo>
                  <a:cubicBezTo>
                    <a:pt x="3245" y="11117"/>
                    <a:pt x="3620" y="11729"/>
                    <a:pt x="3609" y="11921"/>
                  </a:cubicBezTo>
                  <a:cubicBezTo>
                    <a:pt x="3534" y="12062"/>
                    <a:pt x="3542" y="12054"/>
                    <a:pt x="3604" y="12131"/>
                  </a:cubicBezTo>
                  <a:cubicBezTo>
                    <a:pt x="3720" y="12273"/>
                    <a:pt x="3718" y="12280"/>
                    <a:pt x="3674" y="12426"/>
                  </a:cubicBezTo>
                  <a:lnTo>
                    <a:pt x="3674" y="12426"/>
                  </a:lnTo>
                  <a:cubicBezTo>
                    <a:pt x="3700" y="12384"/>
                    <a:pt x="3745" y="12359"/>
                    <a:pt x="3794" y="12359"/>
                  </a:cubicBezTo>
                  <a:cubicBezTo>
                    <a:pt x="3843" y="12360"/>
                    <a:pt x="3888" y="12385"/>
                    <a:pt x="3914" y="12426"/>
                  </a:cubicBezTo>
                  <a:cubicBezTo>
                    <a:pt x="3933" y="12457"/>
                    <a:pt x="3952" y="12488"/>
                    <a:pt x="3978" y="12511"/>
                  </a:cubicBezTo>
                  <a:cubicBezTo>
                    <a:pt x="4047" y="12573"/>
                    <a:pt x="4082" y="12663"/>
                    <a:pt x="4074" y="12754"/>
                  </a:cubicBezTo>
                  <a:cubicBezTo>
                    <a:pt x="4074" y="12755"/>
                    <a:pt x="4179" y="12756"/>
                    <a:pt x="4325" y="12865"/>
                  </a:cubicBezTo>
                  <a:cubicBezTo>
                    <a:pt x="4510" y="13004"/>
                    <a:pt x="5163" y="13752"/>
                    <a:pt x="5189" y="13957"/>
                  </a:cubicBezTo>
                  <a:cubicBezTo>
                    <a:pt x="5200" y="14048"/>
                    <a:pt x="5163" y="14138"/>
                    <a:pt x="5116" y="14217"/>
                  </a:cubicBezTo>
                  <a:cubicBezTo>
                    <a:pt x="5062" y="14309"/>
                    <a:pt x="4888" y="14498"/>
                    <a:pt x="4858" y="14600"/>
                  </a:cubicBezTo>
                  <a:cubicBezTo>
                    <a:pt x="4844" y="14651"/>
                    <a:pt x="4762" y="14674"/>
                    <a:pt x="4763" y="14704"/>
                  </a:cubicBezTo>
                  <a:cubicBezTo>
                    <a:pt x="4764" y="14745"/>
                    <a:pt x="4777" y="14832"/>
                    <a:pt x="4836" y="15002"/>
                  </a:cubicBezTo>
                  <a:cubicBezTo>
                    <a:pt x="4854" y="15053"/>
                    <a:pt x="4895" y="15427"/>
                    <a:pt x="4875" y="15577"/>
                  </a:cubicBezTo>
                  <a:cubicBezTo>
                    <a:pt x="4863" y="15665"/>
                    <a:pt x="4863" y="15681"/>
                    <a:pt x="4885" y="15778"/>
                  </a:cubicBezTo>
                  <a:cubicBezTo>
                    <a:pt x="4891" y="15808"/>
                    <a:pt x="4815" y="15895"/>
                    <a:pt x="4763" y="15857"/>
                  </a:cubicBezTo>
                  <a:cubicBezTo>
                    <a:pt x="4697" y="15810"/>
                    <a:pt x="4643" y="15817"/>
                    <a:pt x="4636" y="15831"/>
                  </a:cubicBezTo>
                  <a:lnTo>
                    <a:pt x="4636" y="15832"/>
                  </a:lnTo>
                  <a:cubicBezTo>
                    <a:pt x="4545" y="15980"/>
                    <a:pt x="4219" y="16007"/>
                    <a:pt x="4291" y="16165"/>
                  </a:cubicBezTo>
                  <a:cubicBezTo>
                    <a:pt x="4313" y="16212"/>
                    <a:pt x="4335" y="16258"/>
                    <a:pt x="4354" y="16306"/>
                  </a:cubicBezTo>
                  <a:cubicBezTo>
                    <a:pt x="4375" y="16362"/>
                    <a:pt x="4388" y="16422"/>
                    <a:pt x="4389" y="16482"/>
                  </a:cubicBezTo>
                  <a:cubicBezTo>
                    <a:pt x="4390" y="16508"/>
                    <a:pt x="4480" y="16698"/>
                    <a:pt x="4552" y="16774"/>
                  </a:cubicBezTo>
                  <a:cubicBezTo>
                    <a:pt x="6126" y="18419"/>
                    <a:pt x="8343" y="19445"/>
                    <a:pt x="10800" y="19445"/>
                  </a:cubicBezTo>
                  <a:cubicBezTo>
                    <a:pt x="15574" y="19445"/>
                    <a:pt x="19445" y="15574"/>
                    <a:pt x="19445" y="10800"/>
                  </a:cubicBezTo>
                  <a:close/>
                  <a:moveTo>
                    <a:pt x="13996" y="6152"/>
                  </a:moveTo>
                  <a:cubicBezTo>
                    <a:pt x="13995" y="6126"/>
                    <a:pt x="14038" y="6127"/>
                    <a:pt x="14043" y="6095"/>
                  </a:cubicBezTo>
                  <a:cubicBezTo>
                    <a:pt x="14045" y="6080"/>
                    <a:pt x="14038" y="6066"/>
                    <a:pt x="14026" y="6058"/>
                  </a:cubicBezTo>
                  <a:cubicBezTo>
                    <a:pt x="14010" y="6047"/>
                    <a:pt x="14003" y="6050"/>
                    <a:pt x="13985" y="6059"/>
                  </a:cubicBezTo>
                  <a:cubicBezTo>
                    <a:pt x="13973" y="6064"/>
                    <a:pt x="13961" y="6070"/>
                    <a:pt x="13947" y="6070"/>
                  </a:cubicBezTo>
                  <a:cubicBezTo>
                    <a:pt x="13935" y="6069"/>
                    <a:pt x="13926" y="6062"/>
                    <a:pt x="13924" y="6050"/>
                  </a:cubicBezTo>
                  <a:cubicBezTo>
                    <a:pt x="13922" y="6040"/>
                    <a:pt x="13927" y="6030"/>
                    <a:pt x="13936" y="6025"/>
                  </a:cubicBezTo>
                  <a:cubicBezTo>
                    <a:pt x="13939" y="6024"/>
                    <a:pt x="13940" y="6020"/>
                    <a:pt x="13938" y="6017"/>
                  </a:cubicBezTo>
                  <a:lnTo>
                    <a:pt x="13938" y="6017"/>
                  </a:lnTo>
                  <a:cubicBezTo>
                    <a:pt x="13937" y="6014"/>
                    <a:pt x="13935" y="6012"/>
                    <a:pt x="13932" y="6011"/>
                  </a:cubicBezTo>
                  <a:cubicBezTo>
                    <a:pt x="13903" y="6004"/>
                    <a:pt x="13877" y="6000"/>
                    <a:pt x="13856" y="5997"/>
                  </a:cubicBezTo>
                  <a:cubicBezTo>
                    <a:pt x="13817" y="5993"/>
                    <a:pt x="13777" y="5995"/>
                    <a:pt x="13739" y="6006"/>
                  </a:cubicBezTo>
                  <a:cubicBezTo>
                    <a:pt x="13708" y="6015"/>
                    <a:pt x="13706" y="6020"/>
                    <a:pt x="13699" y="6040"/>
                  </a:cubicBezTo>
                  <a:cubicBezTo>
                    <a:pt x="13680" y="6094"/>
                    <a:pt x="13672" y="6116"/>
                    <a:pt x="13665" y="6125"/>
                  </a:cubicBezTo>
                  <a:cubicBezTo>
                    <a:pt x="13639" y="6159"/>
                    <a:pt x="13621" y="6198"/>
                    <a:pt x="13610" y="6240"/>
                  </a:cubicBezTo>
                  <a:cubicBezTo>
                    <a:pt x="13606" y="6256"/>
                    <a:pt x="13598" y="6270"/>
                    <a:pt x="13579" y="6278"/>
                  </a:cubicBezTo>
                  <a:cubicBezTo>
                    <a:pt x="13579" y="6278"/>
                    <a:pt x="13579" y="6278"/>
                    <a:pt x="13578" y="6278"/>
                  </a:cubicBezTo>
                  <a:cubicBezTo>
                    <a:pt x="13578" y="6278"/>
                    <a:pt x="13566" y="6376"/>
                    <a:pt x="13567" y="6387"/>
                  </a:cubicBezTo>
                  <a:cubicBezTo>
                    <a:pt x="13569" y="6409"/>
                    <a:pt x="13582" y="6430"/>
                    <a:pt x="13574" y="6453"/>
                  </a:cubicBezTo>
                  <a:cubicBezTo>
                    <a:pt x="13567" y="6473"/>
                    <a:pt x="13540" y="6468"/>
                    <a:pt x="13533" y="6488"/>
                  </a:cubicBezTo>
                  <a:cubicBezTo>
                    <a:pt x="13533" y="6488"/>
                    <a:pt x="13533" y="6489"/>
                    <a:pt x="13532" y="6489"/>
                  </a:cubicBezTo>
                  <a:cubicBezTo>
                    <a:pt x="13521" y="6521"/>
                    <a:pt x="13535" y="6571"/>
                    <a:pt x="13543" y="6604"/>
                  </a:cubicBezTo>
                  <a:cubicBezTo>
                    <a:pt x="13544" y="6608"/>
                    <a:pt x="13543" y="6610"/>
                    <a:pt x="13540" y="6612"/>
                  </a:cubicBezTo>
                  <a:cubicBezTo>
                    <a:pt x="13537" y="6613"/>
                    <a:pt x="13534" y="6613"/>
                    <a:pt x="13532" y="6611"/>
                  </a:cubicBezTo>
                  <a:lnTo>
                    <a:pt x="13532" y="6610"/>
                  </a:lnTo>
                  <a:cubicBezTo>
                    <a:pt x="13517" y="6597"/>
                    <a:pt x="13511" y="6601"/>
                    <a:pt x="13507" y="6608"/>
                  </a:cubicBezTo>
                  <a:cubicBezTo>
                    <a:pt x="13505" y="6612"/>
                    <a:pt x="13505" y="6617"/>
                    <a:pt x="13508" y="6621"/>
                  </a:cubicBezTo>
                  <a:lnTo>
                    <a:pt x="13508" y="6621"/>
                  </a:lnTo>
                  <a:lnTo>
                    <a:pt x="13548" y="6678"/>
                  </a:lnTo>
                  <a:cubicBezTo>
                    <a:pt x="13588" y="6735"/>
                    <a:pt x="13643" y="6778"/>
                    <a:pt x="13707" y="6805"/>
                  </a:cubicBezTo>
                  <a:lnTo>
                    <a:pt x="13707" y="6805"/>
                  </a:lnTo>
                  <a:cubicBezTo>
                    <a:pt x="13742" y="6820"/>
                    <a:pt x="13775" y="6797"/>
                    <a:pt x="13810" y="6801"/>
                  </a:cubicBezTo>
                  <a:cubicBezTo>
                    <a:pt x="13848" y="6805"/>
                    <a:pt x="13887" y="6799"/>
                    <a:pt x="13925" y="6799"/>
                  </a:cubicBezTo>
                  <a:cubicBezTo>
                    <a:pt x="13938" y="6799"/>
                    <a:pt x="13965" y="6795"/>
                    <a:pt x="13981" y="6788"/>
                  </a:cubicBezTo>
                  <a:cubicBezTo>
                    <a:pt x="13995" y="6782"/>
                    <a:pt x="13996" y="6772"/>
                    <a:pt x="13998" y="6760"/>
                  </a:cubicBezTo>
                  <a:lnTo>
                    <a:pt x="13998" y="6757"/>
                  </a:lnTo>
                  <a:cubicBezTo>
                    <a:pt x="13999" y="6748"/>
                    <a:pt x="14000" y="6746"/>
                    <a:pt x="14043" y="6713"/>
                  </a:cubicBezTo>
                  <a:cubicBezTo>
                    <a:pt x="14074" y="6688"/>
                    <a:pt x="14111" y="6675"/>
                    <a:pt x="14143" y="6651"/>
                  </a:cubicBezTo>
                  <a:cubicBezTo>
                    <a:pt x="14196" y="6609"/>
                    <a:pt x="14263" y="6651"/>
                    <a:pt x="14320" y="6633"/>
                  </a:cubicBezTo>
                  <a:cubicBezTo>
                    <a:pt x="14333" y="6629"/>
                    <a:pt x="14511" y="6696"/>
                    <a:pt x="14523" y="6702"/>
                  </a:cubicBezTo>
                  <a:cubicBezTo>
                    <a:pt x="14523" y="6702"/>
                    <a:pt x="14523" y="6702"/>
                    <a:pt x="14524" y="6702"/>
                  </a:cubicBezTo>
                  <a:cubicBezTo>
                    <a:pt x="14576" y="6725"/>
                    <a:pt x="14717" y="6726"/>
                    <a:pt x="14751" y="6735"/>
                  </a:cubicBezTo>
                  <a:cubicBezTo>
                    <a:pt x="14765" y="6739"/>
                    <a:pt x="14785" y="6744"/>
                    <a:pt x="14805" y="6743"/>
                  </a:cubicBezTo>
                  <a:cubicBezTo>
                    <a:pt x="14807" y="6743"/>
                    <a:pt x="14808" y="6742"/>
                    <a:pt x="14809" y="6741"/>
                  </a:cubicBezTo>
                  <a:cubicBezTo>
                    <a:pt x="14837" y="6728"/>
                    <a:pt x="14855" y="6684"/>
                    <a:pt x="14894" y="6704"/>
                  </a:cubicBezTo>
                  <a:cubicBezTo>
                    <a:pt x="14961" y="6738"/>
                    <a:pt x="15152" y="6708"/>
                    <a:pt x="15105" y="6550"/>
                  </a:cubicBezTo>
                  <a:cubicBezTo>
                    <a:pt x="15080" y="6465"/>
                    <a:pt x="14968" y="6418"/>
                    <a:pt x="14934" y="6406"/>
                  </a:cubicBezTo>
                  <a:cubicBezTo>
                    <a:pt x="14832" y="6369"/>
                    <a:pt x="14765" y="6281"/>
                    <a:pt x="14675" y="6226"/>
                  </a:cubicBezTo>
                  <a:cubicBezTo>
                    <a:pt x="14635" y="6202"/>
                    <a:pt x="14588" y="6224"/>
                    <a:pt x="14547" y="6207"/>
                  </a:cubicBezTo>
                  <a:cubicBezTo>
                    <a:pt x="14455" y="6170"/>
                    <a:pt x="14455" y="6170"/>
                    <a:pt x="14450" y="6144"/>
                  </a:cubicBezTo>
                  <a:cubicBezTo>
                    <a:pt x="14450" y="6142"/>
                    <a:pt x="14450" y="6140"/>
                    <a:pt x="14452" y="6138"/>
                  </a:cubicBezTo>
                  <a:cubicBezTo>
                    <a:pt x="14477" y="6103"/>
                    <a:pt x="14495" y="6064"/>
                    <a:pt x="14507" y="6023"/>
                  </a:cubicBezTo>
                  <a:cubicBezTo>
                    <a:pt x="14507" y="6023"/>
                    <a:pt x="14507" y="6022"/>
                    <a:pt x="14507" y="6022"/>
                  </a:cubicBezTo>
                  <a:cubicBezTo>
                    <a:pt x="14512" y="6007"/>
                    <a:pt x="14517" y="6000"/>
                    <a:pt x="14501" y="5990"/>
                  </a:cubicBezTo>
                  <a:cubicBezTo>
                    <a:pt x="14480" y="5977"/>
                    <a:pt x="14439" y="5989"/>
                    <a:pt x="14435" y="5954"/>
                  </a:cubicBezTo>
                  <a:cubicBezTo>
                    <a:pt x="14432" y="5927"/>
                    <a:pt x="14492" y="5896"/>
                    <a:pt x="14516" y="5882"/>
                  </a:cubicBezTo>
                  <a:cubicBezTo>
                    <a:pt x="14536" y="5870"/>
                    <a:pt x="14545" y="5855"/>
                    <a:pt x="14549" y="5845"/>
                  </a:cubicBezTo>
                  <a:cubicBezTo>
                    <a:pt x="14554" y="5830"/>
                    <a:pt x="14536" y="5809"/>
                    <a:pt x="14527" y="5811"/>
                  </a:cubicBezTo>
                  <a:cubicBezTo>
                    <a:pt x="14499" y="5814"/>
                    <a:pt x="14421" y="5860"/>
                    <a:pt x="14410" y="5861"/>
                  </a:cubicBezTo>
                  <a:cubicBezTo>
                    <a:pt x="14410" y="5861"/>
                    <a:pt x="14410" y="5861"/>
                    <a:pt x="14410" y="5862"/>
                  </a:cubicBezTo>
                  <a:cubicBezTo>
                    <a:pt x="14406" y="5862"/>
                    <a:pt x="14402" y="5863"/>
                    <a:pt x="14400" y="5865"/>
                  </a:cubicBezTo>
                  <a:cubicBezTo>
                    <a:pt x="14399" y="5865"/>
                    <a:pt x="14400" y="5865"/>
                    <a:pt x="14399" y="5865"/>
                  </a:cubicBezTo>
                  <a:lnTo>
                    <a:pt x="14221" y="5968"/>
                  </a:lnTo>
                  <a:cubicBezTo>
                    <a:pt x="14221" y="5968"/>
                    <a:pt x="14221" y="5968"/>
                    <a:pt x="14221" y="5968"/>
                  </a:cubicBezTo>
                  <a:cubicBezTo>
                    <a:pt x="14189" y="5991"/>
                    <a:pt x="14172" y="6029"/>
                    <a:pt x="14175" y="6068"/>
                  </a:cubicBezTo>
                  <a:cubicBezTo>
                    <a:pt x="14177" y="6107"/>
                    <a:pt x="14200" y="6142"/>
                    <a:pt x="14235" y="6161"/>
                  </a:cubicBezTo>
                  <a:cubicBezTo>
                    <a:pt x="14249" y="6168"/>
                    <a:pt x="14270" y="6173"/>
                    <a:pt x="14263" y="6188"/>
                  </a:cubicBezTo>
                  <a:lnTo>
                    <a:pt x="14263" y="6188"/>
                  </a:lnTo>
                  <a:cubicBezTo>
                    <a:pt x="14260" y="6195"/>
                    <a:pt x="14162" y="6287"/>
                    <a:pt x="14152" y="6288"/>
                  </a:cubicBezTo>
                  <a:cubicBezTo>
                    <a:pt x="14126" y="6291"/>
                    <a:pt x="14117" y="6278"/>
                    <a:pt x="14115" y="6275"/>
                  </a:cubicBezTo>
                  <a:cubicBezTo>
                    <a:pt x="14114" y="6273"/>
                    <a:pt x="14113" y="6271"/>
                    <a:pt x="14113" y="6269"/>
                  </a:cubicBezTo>
                  <a:cubicBezTo>
                    <a:pt x="14097" y="6226"/>
                    <a:pt x="14062" y="6190"/>
                    <a:pt x="14013" y="6175"/>
                  </a:cubicBezTo>
                  <a:cubicBezTo>
                    <a:pt x="14003" y="6172"/>
                    <a:pt x="13996" y="6163"/>
                    <a:pt x="13996" y="6152"/>
                  </a:cubicBezTo>
                  <a:close/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9930" y="4828"/>
                  </a:moveTo>
                  <a:lnTo>
                    <a:pt x="9930" y="4829"/>
                  </a:lnTo>
                  <a:cubicBezTo>
                    <a:pt x="9928" y="4831"/>
                    <a:pt x="9926" y="4834"/>
                    <a:pt x="9925" y="4836"/>
                  </a:cubicBezTo>
                  <a:cubicBezTo>
                    <a:pt x="9922" y="4842"/>
                    <a:pt x="9924" y="4849"/>
                    <a:pt x="9929" y="4852"/>
                  </a:cubicBezTo>
                  <a:cubicBezTo>
                    <a:pt x="9935" y="4856"/>
                    <a:pt x="9941" y="4855"/>
                    <a:pt x="9946" y="4850"/>
                  </a:cubicBezTo>
                  <a:cubicBezTo>
                    <a:pt x="9950" y="4844"/>
                    <a:pt x="9957" y="4837"/>
                    <a:pt x="9965" y="4827"/>
                  </a:cubicBezTo>
                  <a:cubicBezTo>
                    <a:pt x="9973" y="4818"/>
                    <a:pt x="9975" y="4815"/>
                    <a:pt x="9987" y="4810"/>
                  </a:cubicBezTo>
                  <a:cubicBezTo>
                    <a:pt x="9995" y="4806"/>
                    <a:pt x="10004" y="4802"/>
                    <a:pt x="10014" y="4799"/>
                  </a:cubicBezTo>
                  <a:cubicBezTo>
                    <a:pt x="10017" y="4798"/>
                    <a:pt x="10021" y="4799"/>
                    <a:pt x="10024" y="4801"/>
                  </a:cubicBezTo>
                  <a:cubicBezTo>
                    <a:pt x="10027" y="4803"/>
                    <a:pt x="10029" y="4807"/>
                    <a:pt x="10028" y="4810"/>
                  </a:cubicBezTo>
                  <a:cubicBezTo>
                    <a:pt x="10028" y="4831"/>
                    <a:pt x="10034" y="4854"/>
                    <a:pt x="10013" y="4871"/>
                  </a:cubicBezTo>
                  <a:cubicBezTo>
                    <a:pt x="10001" y="4881"/>
                    <a:pt x="9992" y="4888"/>
                    <a:pt x="9985" y="4894"/>
                  </a:cubicBezTo>
                  <a:cubicBezTo>
                    <a:pt x="9978" y="4900"/>
                    <a:pt x="9975" y="4910"/>
                    <a:pt x="9980" y="4918"/>
                  </a:cubicBezTo>
                  <a:cubicBezTo>
                    <a:pt x="9984" y="4926"/>
                    <a:pt x="9994" y="4930"/>
                    <a:pt x="10003" y="4928"/>
                  </a:cubicBezTo>
                  <a:cubicBezTo>
                    <a:pt x="10003" y="4928"/>
                    <a:pt x="10003" y="4928"/>
                    <a:pt x="10004" y="4929"/>
                  </a:cubicBezTo>
                  <a:cubicBezTo>
                    <a:pt x="10005" y="4929"/>
                    <a:pt x="10005" y="4930"/>
                    <a:pt x="10005" y="4931"/>
                  </a:cubicBezTo>
                  <a:cubicBezTo>
                    <a:pt x="10011" y="4956"/>
                    <a:pt x="10012" y="4956"/>
                    <a:pt x="10045" y="4936"/>
                  </a:cubicBezTo>
                  <a:cubicBezTo>
                    <a:pt x="10046" y="4936"/>
                    <a:pt x="10047" y="4935"/>
                    <a:pt x="10049" y="4936"/>
                  </a:cubicBezTo>
                  <a:cubicBezTo>
                    <a:pt x="10049" y="4936"/>
                    <a:pt x="10050" y="4936"/>
                    <a:pt x="10050" y="4937"/>
                  </a:cubicBezTo>
                  <a:cubicBezTo>
                    <a:pt x="10054" y="4946"/>
                    <a:pt x="10062" y="4952"/>
                    <a:pt x="10070" y="4956"/>
                  </a:cubicBezTo>
                  <a:cubicBezTo>
                    <a:pt x="10083" y="4963"/>
                    <a:pt x="10092" y="4974"/>
                    <a:pt x="10095" y="4988"/>
                  </a:cubicBezTo>
                  <a:cubicBezTo>
                    <a:pt x="10095" y="4989"/>
                    <a:pt x="10095" y="4990"/>
                    <a:pt x="10095" y="4990"/>
                  </a:cubicBezTo>
                  <a:cubicBezTo>
                    <a:pt x="10096" y="4991"/>
                    <a:pt x="10096" y="4992"/>
                    <a:pt x="10096" y="4993"/>
                  </a:cubicBezTo>
                  <a:cubicBezTo>
                    <a:pt x="10107" y="5027"/>
                    <a:pt x="10098" y="5065"/>
                    <a:pt x="10073" y="5090"/>
                  </a:cubicBezTo>
                  <a:cubicBezTo>
                    <a:pt x="10047" y="5116"/>
                    <a:pt x="10009" y="5125"/>
                    <a:pt x="9975" y="5113"/>
                  </a:cubicBezTo>
                  <a:lnTo>
                    <a:pt x="9975" y="5113"/>
                  </a:lnTo>
                  <a:cubicBezTo>
                    <a:pt x="9969" y="5111"/>
                    <a:pt x="9963" y="5113"/>
                    <a:pt x="9960" y="5118"/>
                  </a:cubicBezTo>
                  <a:cubicBezTo>
                    <a:pt x="9956" y="5123"/>
                    <a:pt x="9957" y="5130"/>
                    <a:pt x="9960" y="5135"/>
                  </a:cubicBezTo>
                  <a:cubicBezTo>
                    <a:pt x="9964" y="5139"/>
                    <a:pt x="9968" y="5143"/>
                    <a:pt x="9968" y="5149"/>
                  </a:cubicBezTo>
                  <a:cubicBezTo>
                    <a:pt x="9967" y="5170"/>
                    <a:pt x="9940" y="5162"/>
                    <a:pt x="9932" y="5176"/>
                  </a:cubicBezTo>
                  <a:cubicBezTo>
                    <a:pt x="9932" y="5176"/>
                    <a:pt x="9932" y="5176"/>
                    <a:pt x="9931" y="5176"/>
                  </a:cubicBezTo>
                  <a:cubicBezTo>
                    <a:pt x="9931" y="5177"/>
                    <a:pt x="9931" y="5179"/>
                    <a:pt x="9930" y="5180"/>
                  </a:cubicBezTo>
                  <a:cubicBezTo>
                    <a:pt x="9930" y="5183"/>
                    <a:pt x="9931" y="5185"/>
                    <a:pt x="9933" y="5187"/>
                  </a:cubicBezTo>
                  <a:cubicBezTo>
                    <a:pt x="9935" y="5189"/>
                    <a:pt x="9938" y="5190"/>
                    <a:pt x="9941" y="5189"/>
                  </a:cubicBezTo>
                  <a:cubicBezTo>
                    <a:pt x="9953" y="5186"/>
                    <a:pt x="9963" y="5176"/>
                    <a:pt x="9976" y="5175"/>
                  </a:cubicBezTo>
                  <a:cubicBezTo>
                    <a:pt x="10001" y="5173"/>
                    <a:pt x="9982" y="5235"/>
                    <a:pt x="9974" y="5244"/>
                  </a:cubicBezTo>
                  <a:cubicBezTo>
                    <a:pt x="9965" y="5254"/>
                    <a:pt x="9903" y="5276"/>
                    <a:pt x="9883" y="5278"/>
                  </a:cubicBezTo>
                  <a:cubicBezTo>
                    <a:pt x="9871" y="5280"/>
                    <a:pt x="9863" y="5282"/>
                    <a:pt x="9858" y="5286"/>
                  </a:cubicBezTo>
                  <a:cubicBezTo>
                    <a:pt x="9854" y="5291"/>
                    <a:pt x="9852" y="5316"/>
                    <a:pt x="9869" y="5325"/>
                  </a:cubicBezTo>
                  <a:cubicBezTo>
                    <a:pt x="9896" y="5338"/>
                    <a:pt x="9920" y="5314"/>
                    <a:pt x="9947" y="5321"/>
                  </a:cubicBezTo>
                  <a:lnTo>
                    <a:pt x="9947" y="5321"/>
                  </a:lnTo>
                  <a:cubicBezTo>
                    <a:pt x="9972" y="5328"/>
                    <a:pt x="9994" y="5341"/>
                    <a:pt x="10012" y="5360"/>
                  </a:cubicBezTo>
                  <a:cubicBezTo>
                    <a:pt x="10013" y="5362"/>
                    <a:pt x="10015" y="5362"/>
                    <a:pt x="10017" y="5363"/>
                  </a:cubicBezTo>
                  <a:cubicBezTo>
                    <a:pt x="10026" y="5367"/>
                    <a:pt x="10035" y="5366"/>
                    <a:pt x="10044" y="5363"/>
                  </a:cubicBezTo>
                  <a:cubicBezTo>
                    <a:pt x="10046" y="5362"/>
                    <a:pt x="10048" y="5361"/>
                    <a:pt x="10050" y="5359"/>
                  </a:cubicBezTo>
                  <a:cubicBezTo>
                    <a:pt x="10056" y="5353"/>
                    <a:pt x="10064" y="5351"/>
                    <a:pt x="10071" y="5351"/>
                  </a:cubicBezTo>
                  <a:cubicBezTo>
                    <a:pt x="10077" y="5351"/>
                    <a:pt x="10082" y="5354"/>
                    <a:pt x="10084" y="5359"/>
                  </a:cubicBezTo>
                  <a:cubicBezTo>
                    <a:pt x="10086" y="5365"/>
                    <a:pt x="10084" y="5371"/>
                    <a:pt x="10079" y="5374"/>
                  </a:cubicBezTo>
                  <a:cubicBezTo>
                    <a:pt x="10060" y="5388"/>
                    <a:pt x="10041" y="5402"/>
                    <a:pt x="10014" y="5399"/>
                  </a:cubicBezTo>
                  <a:cubicBezTo>
                    <a:pt x="10000" y="5397"/>
                    <a:pt x="9985" y="5397"/>
                    <a:pt x="9971" y="5398"/>
                  </a:cubicBezTo>
                  <a:cubicBezTo>
                    <a:pt x="9927" y="5403"/>
                    <a:pt x="9886" y="5423"/>
                    <a:pt x="9854" y="5455"/>
                  </a:cubicBezTo>
                  <a:cubicBezTo>
                    <a:pt x="9843" y="5465"/>
                    <a:pt x="9832" y="5476"/>
                    <a:pt x="9822" y="5487"/>
                  </a:cubicBezTo>
                  <a:cubicBezTo>
                    <a:pt x="9816" y="5493"/>
                    <a:pt x="9816" y="5501"/>
                    <a:pt x="9821" y="5507"/>
                  </a:cubicBezTo>
                  <a:cubicBezTo>
                    <a:pt x="9826" y="5513"/>
                    <a:pt x="9834" y="5515"/>
                    <a:pt x="9841" y="5511"/>
                  </a:cubicBezTo>
                  <a:cubicBezTo>
                    <a:pt x="9845" y="5508"/>
                    <a:pt x="9851" y="5505"/>
                    <a:pt x="9856" y="5502"/>
                  </a:cubicBezTo>
                  <a:cubicBezTo>
                    <a:pt x="9875" y="5490"/>
                    <a:pt x="9909" y="5476"/>
                    <a:pt x="9928" y="5512"/>
                  </a:cubicBezTo>
                  <a:cubicBezTo>
                    <a:pt x="9928" y="5512"/>
                    <a:pt x="9929" y="5512"/>
                    <a:pt x="9929" y="5512"/>
                  </a:cubicBezTo>
                  <a:cubicBezTo>
                    <a:pt x="9932" y="5513"/>
                    <a:pt x="9935" y="5513"/>
                    <a:pt x="9937" y="5511"/>
                  </a:cubicBezTo>
                  <a:cubicBezTo>
                    <a:pt x="9963" y="5492"/>
                    <a:pt x="9975" y="5456"/>
                    <a:pt x="10013" y="5453"/>
                  </a:cubicBezTo>
                  <a:cubicBezTo>
                    <a:pt x="10039" y="5451"/>
                    <a:pt x="10059" y="5477"/>
                    <a:pt x="10086" y="5471"/>
                  </a:cubicBezTo>
                  <a:cubicBezTo>
                    <a:pt x="10116" y="5465"/>
                    <a:pt x="10141" y="5442"/>
                    <a:pt x="10174" y="5443"/>
                  </a:cubicBezTo>
                  <a:cubicBezTo>
                    <a:pt x="10186" y="5444"/>
                    <a:pt x="10220" y="5453"/>
                    <a:pt x="10223" y="5455"/>
                  </a:cubicBezTo>
                  <a:cubicBezTo>
                    <a:pt x="10232" y="5461"/>
                    <a:pt x="10232" y="5461"/>
                    <a:pt x="10282" y="5462"/>
                  </a:cubicBezTo>
                  <a:cubicBezTo>
                    <a:pt x="10303" y="5462"/>
                    <a:pt x="10317" y="5479"/>
                    <a:pt x="10337" y="5482"/>
                  </a:cubicBezTo>
                  <a:cubicBezTo>
                    <a:pt x="10361" y="5485"/>
                    <a:pt x="10383" y="5471"/>
                    <a:pt x="10406" y="5473"/>
                  </a:cubicBezTo>
                  <a:cubicBezTo>
                    <a:pt x="10407" y="5473"/>
                    <a:pt x="10407" y="5473"/>
                    <a:pt x="10407" y="5473"/>
                  </a:cubicBezTo>
                  <a:cubicBezTo>
                    <a:pt x="10407" y="5473"/>
                    <a:pt x="10407" y="5473"/>
                    <a:pt x="10407" y="5473"/>
                  </a:cubicBezTo>
                  <a:cubicBezTo>
                    <a:pt x="10408" y="5473"/>
                    <a:pt x="10478" y="5460"/>
                    <a:pt x="10477" y="5430"/>
                  </a:cubicBezTo>
                  <a:cubicBezTo>
                    <a:pt x="10477" y="5430"/>
                    <a:pt x="10476" y="5430"/>
                    <a:pt x="10476" y="5429"/>
                  </a:cubicBezTo>
                  <a:cubicBezTo>
                    <a:pt x="10476" y="5429"/>
                    <a:pt x="10475" y="5429"/>
                    <a:pt x="10475" y="5429"/>
                  </a:cubicBezTo>
                  <a:cubicBezTo>
                    <a:pt x="10450" y="5414"/>
                    <a:pt x="10434" y="5389"/>
                    <a:pt x="10430" y="5360"/>
                  </a:cubicBezTo>
                  <a:cubicBezTo>
                    <a:pt x="10430" y="5358"/>
                    <a:pt x="10431" y="5356"/>
                    <a:pt x="10434" y="5355"/>
                  </a:cubicBezTo>
                  <a:cubicBezTo>
                    <a:pt x="10436" y="5354"/>
                    <a:pt x="10439" y="5355"/>
                    <a:pt x="10440" y="5356"/>
                  </a:cubicBezTo>
                  <a:cubicBezTo>
                    <a:pt x="10442" y="5358"/>
                    <a:pt x="10443" y="5359"/>
                    <a:pt x="10445" y="5360"/>
                  </a:cubicBezTo>
                  <a:cubicBezTo>
                    <a:pt x="10452" y="5365"/>
                    <a:pt x="10457" y="5365"/>
                    <a:pt x="10460" y="5364"/>
                  </a:cubicBezTo>
                  <a:cubicBezTo>
                    <a:pt x="10477" y="5351"/>
                    <a:pt x="10495" y="5340"/>
                    <a:pt x="10513" y="5330"/>
                  </a:cubicBezTo>
                  <a:cubicBezTo>
                    <a:pt x="10522" y="5324"/>
                    <a:pt x="10528" y="5313"/>
                    <a:pt x="10534" y="5292"/>
                  </a:cubicBezTo>
                  <a:cubicBezTo>
                    <a:pt x="10535" y="5286"/>
                    <a:pt x="10542" y="5252"/>
                    <a:pt x="10499" y="5228"/>
                  </a:cubicBezTo>
                  <a:cubicBezTo>
                    <a:pt x="10499" y="5228"/>
                    <a:pt x="10498" y="5228"/>
                    <a:pt x="10498" y="5228"/>
                  </a:cubicBezTo>
                  <a:cubicBezTo>
                    <a:pt x="10495" y="5226"/>
                    <a:pt x="10415" y="5184"/>
                    <a:pt x="10392" y="5197"/>
                  </a:cubicBezTo>
                  <a:cubicBezTo>
                    <a:pt x="10378" y="5205"/>
                    <a:pt x="10378" y="5205"/>
                    <a:pt x="10350" y="5191"/>
                  </a:cubicBezTo>
                  <a:cubicBezTo>
                    <a:pt x="10349" y="5186"/>
                    <a:pt x="10351" y="5182"/>
                    <a:pt x="10354" y="5180"/>
                  </a:cubicBezTo>
                  <a:cubicBezTo>
                    <a:pt x="10385" y="5155"/>
                    <a:pt x="10385" y="5155"/>
                    <a:pt x="10384" y="5149"/>
                  </a:cubicBezTo>
                  <a:cubicBezTo>
                    <a:pt x="10384" y="5133"/>
                    <a:pt x="10376" y="5123"/>
                    <a:pt x="10366" y="5112"/>
                  </a:cubicBezTo>
                  <a:cubicBezTo>
                    <a:pt x="10359" y="5104"/>
                    <a:pt x="10358" y="5091"/>
                    <a:pt x="10364" y="5081"/>
                  </a:cubicBezTo>
                  <a:cubicBezTo>
                    <a:pt x="10365" y="5081"/>
                    <a:pt x="10365" y="5081"/>
                    <a:pt x="10365" y="5081"/>
                  </a:cubicBezTo>
                  <a:cubicBezTo>
                    <a:pt x="10371" y="5073"/>
                    <a:pt x="10339" y="5005"/>
                    <a:pt x="10339" y="5005"/>
                  </a:cubicBezTo>
                  <a:cubicBezTo>
                    <a:pt x="10337" y="5002"/>
                    <a:pt x="10336" y="5001"/>
                    <a:pt x="10331" y="5001"/>
                  </a:cubicBezTo>
                  <a:cubicBezTo>
                    <a:pt x="10318" y="5002"/>
                    <a:pt x="10304" y="5002"/>
                    <a:pt x="10291" y="5002"/>
                  </a:cubicBezTo>
                  <a:cubicBezTo>
                    <a:pt x="10289" y="5002"/>
                    <a:pt x="10287" y="5003"/>
                    <a:pt x="10284" y="5003"/>
                  </a:cubicBezTo>
                  <a:cubicBezTo>
                    <a:pt x="10284" y="5003"/>
                    <a:pt x="10283" y="5003"/>
                    <a:pt x="10283" y="5003"/>
                  </a:cubicBezTo>
                  <a:cubicBezTo>
                    <a:pt x="10283" y="5001"/>
                    <a:pt x="10283" y="5000"/>
                    <a:pt x="10283" y="5000"/>
                  </a:cubicBezTo>
                  <a:cubicBezTo>
                    <a:pt x="10287" y="4982"/>
                    <a:pt x="10271" y="4971"/>
                    <a:pt x="10269" y="4956"/>
                  </a:cubicBezTo>
                  <a:cubicBezTo>
                    <a:pt x="10268" y="4941"/>
                    <a:pt x="10272" y="4926"/>
                    <a:pt x="10274" y="4911"/>
                  </a:cubicBezTo>
                  <a:cubicBezTo>
                    <a:pt x="10275" y="4897"/>
                    <a:pt x="10273" y="4882"/>
                    <a:pt x="10269" y="4867"/>
                  </a:cubicBezTo>
                  <a:cubicBezTo>
                    <a:pt x="10253" y="4812"/>
                    <a:pt x="10255" y="4755"/>
                    <a:pt x="10275" y="4702"/>
                  </a:cubicBezTo>
                  <a:cubicBezTo>
                    <a:pt x="10283" y="4680"/>
                    <a:pt x="10294" y="4660"/>
                    <a:pt x="10308" y="4641"/>
                  </a:cubicBezTo>
                  <a:cubicBezTo>
                    <a:pt x="10339" y="4597"/>
                    <a:pt x="10198" y="4603"/>
                    <a:pt x="10172" y="4604"/>
                  </a:cubicBezTo>
                  <a:cubicBezTo>
                    <a:pt x="10170" y="4605"/>
                    <a:pt x="10168" y="4604"/>
                    <a:pt x="10167" y="4602"/>
                  </a:cubicBezTo>
                  <a:cubicBezTo>
                    <a:pt x="10166" y="4600"/>
                    <a:pt x="10166" y="4598"/>
                    <a:pt x="10167" y="4596"/>
                  </a:cubicBezTo>
                  <a:cubicBezTo>
                    <a:pt x="10174" y="4586"/>
                    <a:pt x="10175" y="4572"/>
                    <a:pt x="10184" y="4564"/>
                  </a:cubicBezTo>
                  <a:cubicBezTo>
                    <a:pt x="10197" y="4552"/>
                    <a:pt x="10215" y="4548"/>
                    <a:pt x="10229" y="4539"/>
                  </a:cubicBezTo>
                  <a:cubicBezTo>
                    <a:pt x="10262" y="4518"/>
                    <a:pt x="10234" y="4506"/>
                    <a:pt x="10223" y="4503"/>
                  </a:cubicBezTo>
                  <a:cubicBezTo>
                    <a:pt x="10194" y="4496"/>
                    <a:pt x="10165" y="4492"/>
                    <a:pt x="10136" y="4492"/>
                  </a:cubicBezTo>
                  <a:cubicBezTo>
                    <a:pt x="10124" y="4492"/>
                    <a:pt x="10114" y="4493"/>
                    <a:pt x="10102" y="4497"/>
                  </a:cubicBezTo>
                  <a:cubicBezTo>
                    <a:pt x="10095" y="4500"/>
                    <a:pt x="10086" y="4509"/>
                    <a:pt x="10078" y="4521"/>
                  </a:cubicBezTo>
                  <a:cubicBezTo>
                    <a:pt x="10060" y="4546"/>
                    <a:pt x="10039" y="4568"/>
                    <a:pt x="10016" y="4587"/>
                  </a:cubicBezTo>
                  <a:cubicBezTo>
                    <a:pt x="10014" y="4588"/>
                    <a:pt x="10013" y="4589"/>
                    <a:pt x="10012" y="4590"/>
                  </a:cubicBezTo>
                  <a:cubicBezTo>
                    <a:pt x="10005" y="4595"/>
                    <a:pt x="9996" y="4595"/>
                    <a:pt x="9989" y="4592"/>
                  </a:cubicBezTo>
                  <a:cubicBezTo>
                    <a:pt x="9985" y="4591"/>
                    <a:pt x="9980" y="4591"/>
                    <a:pt x="9975" y="4592"/>
                  </a:cubicBezTo>
                  <a:cubicBezTo>
                    <a:pt x="9975" y="4593"/>
                    <a:pt x="9974" y="4593"/>
                    <a:pt x="9973" y="4594"/>
                  </a:cubicBezTo>
                  <a:cubicBezTo>
                    <a:pt x="9965" y="4598"/>
                    <a:pt x="9959" y="4604"/>
                    <a:pt x="9954" y="4611"/>
                  </a:cubicBezTo>
                  <a:cubicBezTo>
                    <a:pt x="9949" y="4620"/>
                    <a:pt x="9950" y="4631"/>
                    <a:pt x="9957" y="4638"/>
                  </a:cubicBezTo>
                  <a:cubicBezTo>
                    <a:pt x="9964" y="4646"/>
                    <a:pt x="9975" y="4648"/>
                    <a:pt x="9985" y="4644"/>
                  </a:cubicBezTo>
                  <a:lnTo>
                    <a:pt x="9985" y="4644"/>
                  </a:lnTo>
                  <a:cubicBezTo>
                    <a:pt x="9986" y="4647"/>
                    <a:pt x="9986" y="4650"/>
                    <a:pt x="9985" y="4653"/>
                  </a:cubicBezTo>
                  <a:cubicBezTo>
                    <a:pt x="9980" y="4664"/>
                    <a:pt x="9978" y="4677"/>
                    <a:pt x="9973" y="4689"/>
                  </a:cubicBezTo>
                  <a:cubicBezTo>
                    <a:pt x="9973" y="4690"/>
                    <a:pt x="9972" y="4691"/>
                    <a:pt x="9970" y="4691"/>
                  </a:cubicBezTo>
                  <a:cubicBezTo>
                    <a:pt x="9968" y="4691"/>
                    <a:pt x="9966" y="4691"/>
                    <a:pt x="9965" y="4689"/>
                  </a:cubicBezTo>
                  <a:cubicBezTo>
                    <a:pt x="9959" y="4679"/>
                    <a:pt x="9956" y="4679"/>
                    <a:pt x="9952" y="4680"/>
                  </a:cubicBezTo>
                  <a:cubicBezTo>
                    <a:pt x="9951" y="4680"/>
                    <a:pt x="9951" y="4680"/>
                    <a:pt x="9950" y="4680"/>
                  </a:cubicBezTo>
                  <a:cubicBezTo>
                    <a:pt x="9934" y="4684"/>
                    <a:pt x="9922" y="4723"/>
                    <a:pt x="9923" y="4735"/>
                  </a:cubicBezTo>
                  <a:cubicBezTo>
                    <a:pt x="9923" y="4738"/>
                    <a:pt x="9924" y="4741"/>
                    <a:pt x="9926" y="4743"/>
                  </a:cubicBezTo>
                  <a:cubicBezTo>
                    <a:pt x="9947" y="4767"/>
                    <a:pt x="9949" y="4802"/>
                    <a:pt x="9930" y="4828"/>
                  </a:cubicBezTo>
                  <a:close/>
                  <a:moveTo>
                    <a:pt x="11793" y="7487"/>
                  </a:moveTo>
                  <a:cubicBezTo>
                    <a:pt x="11789" y="7480"/>
                    <a:pt x="11810" y="7414"/>
                    <a:pt x="11828" y="7421"/>
                  </a:cubicBezTo>
                  <a:cubicBezTo>
                    <a:pt x="11840" y="7424"/>
                    <a:pt x="11836" y="7431"/>
                    <a:pt x="11850" y="7431"/>
                  </a:cubicBezTo>
                  <a:cubicBezTo>
                    <a:pt x="11864" y="7432"/>
                    <a:pt x="11873" y="7416"/>
                    <a:pt x="11888" y="7419"/>
                  </a:cubicBezTo>
                  <a:cubicBezTo>
                    <a:pt x="11911" y="7423"/>
                    <a:pt x="11927" y="7444"/>
                    <a:pt x="11952" y="7445"/>
                  </a:cubicBezTo>
                  <a:cubicBezTo>
                    <a:pt x="11970" y="7445"/>
                    <a:pt x="11981" y="7427"/>
                    <a:pt x="11999" y="7425"/>
                  </a:cubicBezTo>
                  <a:cubicBezTo>
                    <a:pt x="12012" y="7424"/>
                    <a:pt x="12024" y="7432"/>
                    <a:pt x="12037" y="7430"/>
                  </a:cubicBezTo>
                  <a:cubicBezTo>
                    <a:pt x="12050" y="7427"/>
                    <a:pt x="12061" y="7418"/>
                    <a:pt x="12072" y="7411"/>
                  </a:cubicBezTo>
                  <a:cubicBezTo>
                    <a:pt x="12095" y="7397"/>
                    <a:pt x="12092" y="7409"/>
                    <a:pt x="12118" y="7406"/>
                  </a:cubicBezTo>
                  <a:cubicBezTo>
                    <a:pt x="12127" y="7405"/>
                    <a:pt x="12133" y="7401"/>
                    <a:pt x="12141" y="7399"/>
                  </a:cubicBezTo>
                  <a:cubicBezTo>
                    <a:pt x="12143" y="7399"/>
                    <a:pt x="12145" y="7399"/>
                    <a:pt x="12147" y="7399"/>
                  </a:cubicBezTo>
                  <a:cubicBezTo>
                    <a:pt x="12158" y="7400"/>
                    <a:pt x="12163" y="7407"/>
                    <a:pt x="12160" y="7421"/>
                  </a:cubicBezTo>
                  <a:cubicBezTo>
                    <a:pt x="12155" y="7452"/>
                    <a:pt x="12130" y="7474"/>
                    <a:pt x="12127" y="7505"/>
                  </a:cubicBezTo>
                  <a:cubicBezTo>
                    <a:pt x="12124" y="7526"/>
                    <a:pt x="12150" y="7537"/>
                    <a:pt x="12143" y="7559"/>
                  </a:cubicBezTo>
                  <a:cubicBezTo>
                    <a:pt x="12127" y="7613"/>
                    <a:pt x="12111" y="7616"/>
                    <a:pt x="12100" y="7618"/>
                  </a:cubicBezTo>
                  <a:cubicBezTo>
                    <a:pt x="12085" y="7620"/>
                    <a:pt x="12075" y="7615"/>
                    <a:pt x="12069" y="7612"/>
                  </a:cubicBezTo>
                  <a:cubicBezTo>
                    <a:pt x="12050" y="7604"/>
                    <a:pt x="12037" y="7586"/>
                    <a:pt x="12019" y="7576"/>
                  </a:cubicBezTo>
                  <a:cubicBezTo>
                    <a:pt x="12010" y="7570"/>
                    <a:pt x="11999" y="7568"/>
                    <a:pt x="11989" y="7564"/>
                  </a:cubicBezTo>
                  <a:cubicBezTo>
                    <a:pt x="11958" y="7551"/>
                    <a:pt x="11869" y="7489"/>
                    <a:pt x="11841" y="7491"/>
                  </a:cubicBezTo>
                  <a:cubicBezTo>
                    <a:pt x="11832" y="7492"/>
                    <a:pt x="11823" y="7499"/>
                    <a:pt x="11813" y="7498"/>
                  </a:cubicBezTo>
                  <a:cubicBezTo>
                    <a:pt x="11813" y="7498"/>
                    <a:pt x="11812" y="7498"/>
                    <a:pt x="11812" y="7498"/>
                  </a:cubicBezTo>
                  <a:cubicBezTo>
                    <a:pt x="11807" y="7498"/>
                    <a:pt x="11798" y="7497"/>
                    <a:pt x="11793" y="74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57200">
                <a:lnSpc>
                  <a:spcPct val="100000"/>
                </a:lnSpc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187" name="gamepa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73109" y="8299588"/>
            <a:ext cx="3338076" cy="2343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gamepa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27108" y="8553588"/>
            <a:ext cx="3338076" cy="2343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amepa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93808" y="8807588"/>
            <a:ext cx="3338076" cy="2343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gamepa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47808" y="9061588"/>
            <a:ext cx="3338076" cy="2343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gamepa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01808" y="9315588"/>
            <a:ext cx="3338076" cy="2343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gamepa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55808" y="9569588"/>
            <a:ext cx="3338076" cy="2343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lu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26096" y="10973353"/>
            <a:ext cx="1238915" cy="1092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 202"/>
          <p:cNvGrpSpPr/>
          <p:nvPr/>
        </p:nvGrpSpPr>
        <p:grpSpPr>
          <a:xfrm>
            <a:off x="1428750" y="8432800"/>
            <a:ext cx="4960760" cy="2857053"/>
            <a:chOff x="0" y="0"/>
            <a:chExt cx="4960759" cy="2857052"/>
          </a:xfrm>
        </p:grpSpPr>
        <p:sp>
          <p:nvSpPr>
            <p:cNvPr id="194" name="Shape 194"/>
            <p:cNvSpPr/>
            <p:nvPr/>
          </p:nvSpPr>
          <p:spPr>
            <a:xfrm>
              <a:off x="2794000" y="838199"/>
              <a:ext cx="2071510" cy="2"/>
            </a:xfrm>
            <a:prstGeom prst="line">
              <a:avLst/>
            </a:prstGeom>
            <a:noFill/>
            <a:ln w="38100" cap="flat">
              <a:solidFill>
                <a:schemeClr val="accent1">
                  <a:hueOff val="200000"/>
                  <a:satOff val="-3055"/>
                  <a:lumOff val="-15098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201" name="Group 201"/>
            <p:cNvGrpSpPr/>
            <p:nvPr/>
          </p:nvGrpSpPr>
          <p:grpSpPr>
            <a:xfrm>
              <a:off x="0" y="0"/>
              <a:ext cx="4960760" cy="2857053"/>
              <a:chOff x="0" y="0"/>
              <a:chExt cx="4960759" cy="2857052"/>
            </a:xfrm>
          </p:grpSpPr>
          <p:sp>
            <p:nvSpPr>
              <p:cNvPr id="195" name="Shape 195"/>
              <p:cNvSpPr/>
              <p:nvPr/>
            </p:nvSpPr>
            <p:spPr>
              <a:xfrm>
                <a:off x="1079500" y="0"/>
                <a:ext cx="1739900" cy="1739900"/>
              </a:xfrm>
              <a:prstGeom prst="ellipse">
                <a:avLst/>
              </a:prstGeom>
              <a:solidFill>
                <a:schemeClr val="accent1">
                  <a:hueOff val="200000"/>
                  <a:satOff val="-3055"/>
                  <a:lumOff val="-1509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b="1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leo"/>
                  </a:defRPr>
                </a:pPr>
              </a:p>
            </p:txBody>
          </p:sp>
          <p:sp>
            <p:nvSpPr>
              <p:cNvPr id="196" name="Shape 196"/>
              <p:cNvSpPr/>
              <p:nvPr/>
            </p:nvSpPr>
            <p:spPr>
              <a:xfrm>
                <a:off x="0" y="1764852"/>
                <a:ext cx="3898900" cy="1092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ctr">
                  <a:lnSpc>
                    <a:spcPct val="100000"/>
                  </a:lnSpc>
                  <a:defRPr sz="3200">
                    <a:solidFill>
                      <a:srgbClr val="333333"/>
                    </a:solidFill>
                  </a:defRPr>
                </a:lvl1pPr>
              </a:lstStyle>
              <a:p>
                <a:pPr/>
                <a:r>
                  <a:t>Smartphones dienen als Gamepad</a:t>
                </a:r>
              </a:p>
            </p:txBody>
          </p:sp>
          <p:sp>
            <p:nvSpPr>
              <p:cNvPr id="197" name="Shape 197"/>
              <p:cNvSpPr/>
              <p:nvPr/>
            </p:nvSpPr>
            <p:spPr>
              <a:xfrm>
                <a:off x="1816100" y="444500"/>
                <a:ext cx="1008283" cy="12488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6" h="21600" fill="norm" stroke="1" extrusionOk="0">
                    <a:moveTo>
                      <a:pt x="0" y="16694"/>
                    </a:moveTo>
                    <a:lnTo>
                      <a:pt x="7172" y="21600"/>
                    </a:lnTo>
                    <a:cubicBezTo>
                      <a:pt x="7172" y="21600"/>
                      <a:pt x="12181" y="21515"/>
                      <a:pt x="16791" y="16182"/>
                    </a:cubicBezTo>
                    <a:cubicBezTo>
                      <a:pt x="21600" y="10617"/>
                      <a:pt x="19743" y="4540"/>
                      <a:pt x="19743" y="4540"/>
                    </a:cubicBezTo>
                    <a:lnTo>
                      <a:pt x="9365" y="0"/>
                    </a:lnTo>
                    <a:cubicBezTo>
                      <a:pt x="9365" y="0"/>
                      <a:pt x="16453" y="6663"/>
                      <a:pt x="11644" y="12594"/>
                    </a:cubicBezTo>
                    <a:cubicBezTo>
                      <a:pt x="6988" y="18335"/>
                      <a:pt x="0" y="16694"/>
                      <a:pt x="0" y="16694"/>
                    </a:cubicBezTo>
                    <a:close/>
                  </a:path>
                </a:pathLst>
              </a:custGeom>
              <a:solidFill>
                <a:schemeClr val="accent1">
                  <a:hueOff val="763636"/>
                  <a:lumOff val="-2294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b="1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leo"/>
                  </a:defRPr>
                </a:pPr>
              </a:p>
            </p:txBody>
          </p:sp>
          <p:sp>
            <p:nvSpPr>
              <p:cNvPr id="198" name="Shape 198"/>
              <p:cNvSpPr/>
              <p:nvPr/>
            </p:nvSpPr>
            <p:spPr>
              <a:xfrm>
                <a:off x="1422400" y="330200"/>
                <a:ext cx="1092200" cy="109220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b="1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leo"/>
                  </a:defRPr>
                </a:pPr>
              </a:p>
            </p:txBody>
          </p:sp>
          <p:sp>
            <p:nvSpPr>
              <p:cNvPr id="199" name="Shape 199"/>
              <p:cNvSpPr/>
              <p:nvPr/>
            </p:nvSpPr>
            <p:spPr>
              <a:xfrm>
                <a:off x="4770259" y="736600"/>
                <a:ext cx="190501" cy="190500"/>
              </a:xfrm>
              <a:prstGeom prst="ellipse">
                <a:avLst/>
              </a:prstGeom>
              <a:solidFill>
                <a:srgbClr val="FFFDFF"/>
              </a:solidFill>
              <a:ln w="50800" cap="flat">
                <a:solidFill>
                  <a:schemeClr val="accent1">
                    <a:hueOff val="200000"/>
                    <a:satOff val="-3055"/>
                    <a:lumOff val="-1509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584200">
                  <a:lnSpc>
                    <a:spcPct val="100000"/>
                  </a:lnSpc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pic>
            <p:nvPicPr>
              <p:cNvPr id="200" name="pasted-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504950" y="475181"/>
                <a:ext cx="889000" cy="7133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10" name="Group 210"/>
          <p:cNvGrpSpPr/>
          <p:nvPr/>
        </p:nvGrpSpPr>
        <p:grpSpPr>
          <a:xfrm>
            <a:off x="17522713" y="8280400"/>
            <a:ext cx="5179661" cy="3352353"/>
            <a:chOff x="0" y="0"/>
            <a:chExt cx="5179660" cy="3352352"/>
          </a:xfrm>
        </p:grpSpPr>
        <p:sp>
          <p:nvSpPr>
            <p:cNvPr id="203" name="Shape 203"/>
            <p:cNvSpPr/>
            <p:nvPr/>
          </p:nvSpPr>
          <p:spPr>
            <a:xfrm flipV="1">
              <a:off x="136771" y="850902"/>
              <a:ext cx="2300948" cy="1"/>
            </a:xfrm>
            <a:prstGeom prst="line">
              <a:avLst/>
            </a:prstGeom>
            <a:noFill/>
            <a:ln w="38100" cap="flat">
              <a:solidFill>
                <a:schemeClr val="accent4">
                  <a:hueOff val="-80922"/>
                  <a:satOff val="-22222"/>
                  <a:lumOff val="-549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4" name="Shape 204"/>
            <p:cNvSpPr/>
            <p:nvPr/>
          </p:nvSpPr>
          <p:spPr>
            <a:xfrm>
              <a:off x="1280760" y="1764852"/>
              <a:ext cx="3898901" cy="158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lnSpc>
                  <a:spcPct val="100000"/>
                </a:lnSpc>
                <a:defRPr sz="3200">
                  <a:solidFill>
                    <a:srgbClr val="333333"/>
                  </a:solidFill>
                </a:defRPr>
              </a:lvl1pPr>
            </a:lstStyle>
            <a:p>
              <a:pPr/>
              <a:r>
                <a:t>Ein NodeJS Server handhabt ein - und ausgehende Daten</a:t>
              </a:r>
            </a:p>
          </p:txBody>
        </p:sp>
        <p:sp>
          <p:nvSpPr>
            <p:cNvPr id="205" name="Shape 205"/>
            <p:cNvSpPr/>
            <p:nvPr/>
          </p:nvSpPr>
          <p:spPr>
            <a:xfrm>
              <a:off x="0" y="755651"/>
              <a:ext cx="190500" cy="190501"/>
            </a:xfrm>
            <a:prstGeom prst="ellipse">
              <a:avLst/>
            </a:prstGeom>
            <a:solidFill>
              <a:srgbClr val="FFFDFF"/>
            </a:solidFill>
            <a:ln w="50800" cap="flat">
              <a:solidFill>
                <a:schemeClr val="accent3">
                  <a:hueOff val="-89441"/>
                  <a:satOff val="-2700"/>
                  <a:lumOff val="-8039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06" name="Shape 206"/>
            <p:cNvSpPr/>
            <p:nvPr/>
          </p:nvSpPr>
          <p:spPr>
            <a:xfrm>
              <a:off x="2116469" y="0"/>
              <a:ext cx="1739901" cy="1739900"/>
            </a:xfrm>
            <a:prstGeom prst="ellipse">
              <a:avLst/>
            </a:prstGeom>
            <a:solidFill>
              <a:schemeClr val="accent4">
                <a:hueOff val="-80922"/>
                <a:satOff val="-22222"/>
                <a:lumOff val="-549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207" name="Shape 207"/>
            <p:cNvSpPr/>
            <p:nvPr/>
          </p:nvSpPr>
          <p:spPr>
            <a:xfrm>
              <a:off x="2446669" y="330200"/>
              <a:ext cx="1092201" cy="10922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sp>
          <p:nvSpPr>
            <p:cNvPr id="208" name="Shape 208"/>
            <p:cNvSpPr/>
            <p:nvPr/>
          </p:nvSpPr>
          <p:spPr>
            <a:xfrm>
              <a:off x="2840369" y="444500"/>
              <a:ext cx="1008283" cy="1248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6" h="21600" fill="norm" stroke="1" extrusionOk="0">
                  <a:moveTo>
                    <a:pt x="0" y="16694"/>
                  </a:moveTo>
                  <a:lnTo>
                    <a:pt x="7172" y="21600"/>
                  </a:lnTo>
                  <a:cubicBezTo>
                    <a:pt x="7172" y="21600"/>
                    <a:pt x="12181" y="21515"/>
                    <a:pt x="16791" y="16182"/>
                  </a:cubicBezTo>
                  <a:cubicBezTo>
                    <a:pt x="21600" y="10617"/>
                    <a:pt x="19743" y="4540"/>
                    <a:pt x="19743" y="4540"/>
                  </a:cubicBezTo>
                  <a:lnTo>
                    <a:pt x="9365" y="0"/>
                  </a:lnTo>
                  <a:cubicBezTo>
                    <a:pt x="9365" y="0"/>
                    <a:pt x="16453" y="6663"/>
                    <a:pt x="11644" y="12594"/>
                  </a:cubicBezTo>
                  <a:cubicBezTo>
                    <a:pt x="6988" y="18335"/>
                    <a:pt x="0" y="16694"/>
                    <a:pt x="0" y="16694"/>
                  </a:cubicBezTo>
                  <a:close/>
                </a:path>
              </a:pathLst>
            </a:custGeom>
            <a:solidFill>
              <a:schemeClr val="accent4">
                <a:hueOff val="-178881"/>
                <a:satOff val="-33663"/>
                <a:lumOff val="-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leo"/>
                </a:defRPr>
              </a:pPr>
            </a:p>
          </p:txBody>
        </p:sp>
        <p:pic>
          <p:nvPicPr>
            <p:cNvPr id="209" name="pasted-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flipH="1">
              <a:off x="2541919" y="467590"/>
              <a:ext cx="889001" cy="7666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9" name="Group 219"/>
          <p:cNvGrpSpPr/>
          <p:nvPr/>
        </p:nvGrpSpPr>
        <p:grpSpPr>
          <a:xfrm>
            <a:off x="840648" y="4495800"/>
            <a:ext cx="9412593" cy="3381236"/>
            <a:chOff x="0" y="0"/>
            <a:chExt cx="9412592" cy="3381235"/>
          </a:xfrm>
        </p:grpSpPr>
        <p:grpSp>
          <p:nvGrpSpPr>
            <p:cNvPr id="217" name="Group 217"/>
            <p:cNvGrpSpPr/>
            <p:nvPr/>
          </p:nvGrpSpPr>
          <p:grpSpPr>
            <a:xfrm>
              <a:off x="0" y="0"/>
              <a:ext cx="9412593" cy="3381236"/>
              <a:chOff x="-588101" y="0"/>
              <a:chExt cx="9412592" cy="3381235"/>
            </a:xfrm>
          </p:grpSpPr>
          <p:sp>
            <p:nvSpPr>
              <p:cNvPr id="211" name="Shape 211"/>
              <p:cNvSpPr/>
              <p:nvPr/>
            </p:nvSpPr>
            <p:spPr>
              <a:xfrm>
                <a:off x="1079500" y="0"/>
                <a:ext cx="1739900" cy="1739900"/>
              </a:xfrm>
              <a:prstGeom prst="ellipse">
                <a:avLst/>
              </a:prstGeom>
              <a:solidFill>
                <a:schemeClr val="accent3">
                  <a:hueOff val="-89441"/>
                  <a:satOff val="-2700"/>
                  <a:lumOff val="-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b="1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leo"/>
                  </a:defRPr>
                </a:pPr>
              </a:p>
            </p:txBody>
          </p:sp>
          <p:sp>
            <p:nvSpPr>
              <p:cNvPr id="212" name="Shape 212"/>
              <p:cNvSpPr/>
              <p:nvPr/>
            </p:nvSpPr>
            <p:spPr>
              <a:xfrm>
                <a:off x="-588102" y="1793735"/>
                <a:ext cx="5075104" cy="1587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ctr">
                  <a:lnSpc>
                    <a:spcPct val="100000"/>
                  </a:lnSpc>
                  <a:defRPr sz="3200">
                    <a:solidFill>
                      <a:srgbClr val="333333"/>
                    </a:solidFill>
                  </a:defRPr>
                </a:lvl1pPr>
              </a:lstStyle>
              <a:p>
                <a:pPr/>
                <a:r>
                  <a:t>Thin Client. Spiel läuft wahlweise lokal oder über entfernten Server.</a:t>
                </a:r>
              </a:p>
            </p:txBody>
          </p:sp>
          <p:sp>
            <p:nvSpPr>
              <p:cNvPr id="213" name="Shape 213"/>
              <p:cNvSpPr/>
              <p:nvPr/>
            </p:nvSpPr>
            <p:spPr>
              <a:xfrm>
                <a:off x="1809733" y="444483"/>
                <a:ext cx="1008283" cy="12488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6" h="21600" fill="norm" stroke="1" extrusionOk="0">
                    <a:moveTo>
                      <a:pt x="0" y="16694"/>
                    </a:moveTo>
                    <a:lnTo>
                      <a:pt x="7172" y="21600"/>
                    </a:lnTo>
                    <a:cubicBezTo>
                      <a:pt x="7172" y="21600"/>
                      <a:pt x="12181" y="21515"/>
                      <a:pt x="16791" y="16182"/>
                    </a:cubicBezTo>
                    <a:cubicBezTo>
                      <a:pt x="21600" y="10617"/>
                      <a:pt x="19743" y="4540"/>
                      <a:pt x="19743" y="4540"/>
                    </a:cubicBezTo>
                    <a:lnTo>
                      <a:pt x="9365" y="0"/>
                    </a:lnTo>
                    <a:cubicBezTo>
                      <a:pt x="9365" y="0"/>
                      <a:pt x="16453" y="6663"/>
                      <a:pt x="11644" y="12594"/>
                    </a:cubicBezTo>
                    <a:cubicBezTo>
                      <a:pt x="6988" y="18335"/>
                      <a:pt x="0" y="16694"/>
                      <a:pt x="0" y="16694"/>
                    </a:cubicBezTo>
                    <a:close/>
                  </a:path>
                </a:pathLst>
              </a:custGeom>
              <a:solidFill>
                <a:schemeClr val="accent3">
                  <a:hueOff val="-246996"/>
                  <a:satOff val="-18944"/>
                  <a:lumOff val="-647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b="1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leo"/>
                  </a:defRPr>
                </a:pPr>
              </a:p>
            </p:txBody>
          </p:sp>
          <p:sp>
            <p:nvSpPr>
              <p:cNvPr id="214" name="Shape 214"/>
              <p:cNvSpPr/>
              <p:nvPr/>
            </p:nvSpPr>
            <p:spPr>
              <a:xfrm>
                <a:off x="1409700" y="330200"/>
                <a:ext cx="1092200" cy="109220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b="1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leo"/>
                  </a:defRPr>
                </a:pPr>
              </a:p>
            </p:txBody>
          </p:sp>
          <p:sp>
            <p:nvSpPr>
              <p:cNvPr id="215" name="Shape 215"/>
              <p:cNvSpPr/>
              <p:nvPr/>
            </p:nvSpPr>
            <p:spPr>
              <a:xfrm flipV="1">
                <a:off x="2811445" y="863376"/>
                <a:ext cx="6013046" cy="1"/>
              </a:xfrm>
              <a:prstGeom prst="line">
                <a:avLst/>
              </a:prstGeom>
              <a:noFill/>
              <a:ln w="38100" cap="flat">
                <a:solidFill>
                  <a:schemeClr val="accent3">
                    <a:hueOff val="-89441"/>
                    <a:satOff val="-2700"/>
                    <a:lumOff val="-8039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lnSpc>
                    <a:spcPct val="100000"/>
                  </a:lnSpc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16" name="Shape 216"/>
              <p:cNvSpPr/>
              <p:nvPr/>
            </p:nvSpPr>
            <p:spPr>
              <a:xfrm>
                <a:off x="8633990" y="774476"/>
                <a:ext cx="190501" cy="190501"/>
              </a:xfrm>
              <a:prstGeom prst="ellipse">
                <a:avLst/>
              </a:prstGeom>
              <a:solidFill>
                <a:srgbClr val="FFFDFF"/>
              </a:solidFill>
              <a:ln w="50800" cap="flat">
                <a:solidFill>
                  <a:schemeClr val="accent3">
                    <a:hueOff val="-89441"/>
                    <a:satOff val="-2700"/>
                    <a:lumOff val="-8039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584200">
                  <a:lnSpc>
                    <a:spcPct val="100000"/>
                  </a:lnSpc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pic>
          <p:nvPicPr>
            <p:cNvPr id="218" name="pasted-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116140" y="489813"/>
              <a:ext cx="766623" cy="7666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slow" advClick="1" p14:dur="15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"/>
                            </p:stCondLst>
                            <p:childTnLst>
                              <p:par>
                                <p:cTn id="32" presetClass="entr" nodeType="afterEffect" presetSubtype="0" presetID="1" grpId="9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Class="entr" nodeType="afterEffect" presetSubtype="0" presetID="1" grpId="10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Class="entr" nodeType="afterEffect" presetSubtype="0" presetID="1" grpId="1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Class="entr" nodeType="afterEffect" presetSubtype="0" presetID="1" grpId="12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Class="entr" nodeType="afterEffect" presetSubtype="0" presetID="1" grpId="13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4"/>
      <p:bldP build="whole" bldLvl="1" animBg="1" rev="0" advAuto="0" spid="178" grpId="1"/>
      <p:bldP build="whole" bldLvl="1" animBg="1" rev="0" advAuto="0" spid="187" grpId="7"/>
      <p:bldP build="whole" bldLvl="1" animBg="1" rev="0" advAuto="0" spid="177" grpId="3"/>
      <p:bldP build="whole" bldLvl="1" animBg="1" rev="0" advAuto="0" spid="189" grpId="9"/>
      <p:bldP build="whole" bldLvl="1" animBg="1" rev="0" advAuto="0" spid="219" grpId="2"/>
      <p:bldP build="whole" bldLvl="1" animBg="1" rev="0" advAuto="0" spid="192" grpId="12"/>
      <p:bldP build="whole" bldLvl="1" animBg="1" rev="0" advAuto="0" spid="210" grpId="14"/>
      <p:bldP build="whole" bldLvl="1" animBg="1" rev="0" advAuto="0" spid="202" grpId="6"/>
      <p:bldP build="whole" bldLvl="1" animBg="1" rev="0" advAuto="0" spid="191" grpId="11"/>
      <p:bldP build="whole" bldLvl="1" animBg="1" rev="0" advAuto="0" spid="188" grpId="8"/>
      <p:bldP build="whole" bldLvl="1" animBg="1" rev="0" advAuto="0" spid="190" grpId="10"/>
      <p:bldP build="whole" bldLvl="1" animBg="1" rev="0" advAuto="0" spid="193" grpId="13"/>
      <p:bldP build="whole" bldLvl="1" animBg="1" rev="0" advAuto="0" spid="172" grpId="5"/>
      <p:bldP build="whole" bldLvl="1" animBg="1" rev="0" advAuto="0" spid="171" grpId="1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asted-image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11666141" y="11368979"/>
            <a:ext cx="12545340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2600"/>
              </a:lnSpc>
              <a:defRPr sz="9400">
                <a:solidFill>
                  <a:srgbClr val="FFFFFF"/>
                </a:solidFill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Anwendungsszenerien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Anwendungsszenarien</a:t>
            </a:r>
          </a:p>
        </p:txBody>
      </p:sp>
      <p:pic>
        <p:nvPicPr>
          <p:cNvPr id="22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4755" y="-2609196"/>
            <a:ext cx="24513510" cy="17003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video_film_03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9776221" y="1269107"/>
            <a:ext cx="4301497" cy="76471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 p14:dur="15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92622" fill="hold"/>
                                        <p:tgtEl>
                                          <p:spTgt spid="2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Anwendungsszenarien</a:t>
            </a:r>
          </a:p>
        </p:txBody>
      </p:sp>
      <p:pic>
        <p:nvPicPr>
          <p:cNvPr id="22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4755" y="-2609196"/>
            <a:ext cx="24513510" cy="17003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video_film_03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9776221" y="1269107"/>
            <a:ext cx="4301497" cy="7647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65315" y="1247818"/>
            <a:ext cx="4323310" cy="7689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 p14:dur="15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92622" fill="hold"/>
                                        <p:tgtEl>
                                          <p:spTgt spid="2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640" y="-31034"/>
            <a:ext cx="24505869" cy="137780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 p14:dur="15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7" y="-923749"/>
            <a:ext cx="24376086" cy="182820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 p14:dur="15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645727"/>
            <a:ext cx="24384001" cy="17386853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4254121" y="11345236"/>
            <a:ext cx="8980057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2600"/>
              </a:lnSpc>
              <a:defRPr sz="9400">
                <a:solidFill>
                  <a:srgbClr val="FFFFFF"/>
                </a:solidFill>
                <a:latin typeface="+mn-lt"/>
                <a:ea typeface="+mn-ea"/>
                <a:cs typeface="+mn-cs"/>
                <a:sym typeface="Aleo"/>
              </a:defRPr>
            </a:lvl1pPr>
          </a:lstStyle>
          <a:p>
            <a:pPr/>
            <a:r>
              <a:t>ad hoc Gamebox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4D4D4D"/>
      </a:dk1>
      <a:lt1>
        <a:srgbClr val="FFFFFF"/>
      </a:lt1>
      <a:dk2>
        <a:srgbClr val="53585F"/>
      </a:dk2>
      <a:lt2>
        <a:srgbClr val="DCDEE0"/>
      </a:lt2>
      <a:accent1>
        <a:srgbClr val="75BC75"/>
      </a:accent1>
      <a:accent2>
        <a:srgbClr val="2EB3E8"/>
      </a:accent2>
      <a:accent3>
        <a:srgbClr val="FBCB43"/>
      </a:accent3>
      <a:accent4>
        <a:srgbClr val="FF665E"/>
      </a:accent4>
      <a:accent5>
        <a:srgbClr val="E6E6E6"/>
      </a:accent5>
      <a:accent6>
        <a:srgbClr val="CFCFCF"/>
      </a:accent6>
      <a:hlink>
        <a:srgbClr val="0000FF"/>
      </a:hlink>
      <a:folHlink>
        <a:srgbClr val="FF00FF"/>
      </a:folHlink>
    </a:clrScheme>
    <a:fontScheme name="White">
      <a:majorFont>
        <a:latin typeface="Aleo"/>
        <a:ea typeface="Aleo"/>
        <a:cs typeface="Aleo"/>
      </a:majorFont>
      <a:minorFont>
        <a:latin typeface="Aleo"/>
        <a:ea typeface="Aleo"/>
        <a:cs typeface="Ale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200000"/>
            <a:satOff val="-3055"/>
            <a:lumOff val="-15098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le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l" defTabSz="825500" rtl="0" fontAlgn="auto" latinLnBrk="0" hangingPunct="0">
          <a:lnSpc>
            <a:spcPts val="57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chemeClr val="accent5">
                <a:hueOff val="-1800000"/>
                <a:lumOff val="-60000"/>
              </a:schemeClr>
            </a:solidFill>
            <a:effectLst/>
            <a:uFillTx/>
            <a:latin typeface="Lato Light"/>
            <a:ea typeface="Lato Light"/>
            <a:cs typeface="Lato Light"/>
            <a:sym typeface="Lato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75BC75"/>
      </a:accent1>
      <a:accent2>
        <a:srgbClr val="2EB3E8"/>
      </a:accent2>
      <a:accent3>
        <a:srgbClr val="FBCB43"/>
      </a:accent3>
      <a:accent4>
        <a:srgbClr val="FF665E"/>
      </a:accent4>
      <a:accent5>
        <a:srgbClr val="E6E6E6"/>
      </a:accent5>
      <a:accent6>
        <a:srgbClr val="CFCFCF"/>
      </a:accent6>
      <a:hlink>
        <a:srgbClr val="0000FF"/>
      </a:hlink>
      <a:folHlink>
        <a:srgbClr val="FF00FF"/>
      </a:folHlink>
    </a:clrScheme>
    <a:fontScheme name="White">
      <a:majorFont>
        <a:latin typeface="Aleo"/>
        <a:ea typeface="Aleo"/>
        <a:cs typeface="Aleo"/>
      </a:majorFont>
      <a:minorFont>
        <a:latin typeface="Aleo"/>
        <a:ea typeface="Aleo"/>
        <a:cs typeface="Ale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200000"/>
            <a:satOff val="-3055"/>
            <a:lumOff val="-15098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le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l" defTabSz="825500" rtl="0" fontAlgn="auto" latinLnBrk="0" hangingPunct="0">
          <a:lnSpc>
            <a:spcPts val="57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chemeClr val="accent5">
                <a:hueOff val="-1800000"/>
                <a:lumOff val="-60000"/>
              </a:schemeClr>
            </a:solidFill>
            <a:effectLst/>
            <a:uFillTx/>
            <a:latin typeface="Lato Light"/>
            <a:ea typeface="Lato Light"/>
            <a:cs typeface="Lato Light"/>
            <a:sym typeface="Lato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